
<file path=[Content_Types].xml><?xml version="1.0" encoding="utf-8"?>
<Types xmlns="http://schemas.openxmlformats.org/package/2006/content-types">
  <Default Extension="png" ContentType="image/png"/>
  <Default Extension="svg" ContentType="image/svg+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84" r:id="rId3"/>
    <p:sldId id="258" r:id="rId4"/>
    <p:sldId id="259" r:id="rId5"/>
    <p:sldId id="260" r:id="rId6"/>
    <p:sldId id="261" r:id="rId7"/>
    <p:sldId id="262" r:id="rId8"/>
    <p:sldId id="263" r:id="rId9"/>
    <p:sldId id="266" r:id="rId10"/>
    <p:sldId id="267" r:id="rId11"/>
    <p:sldId id="268" r:id="rId12"/>
    <p:sldId id="270" r:id="rId13"/>
    <p:sldId id="271" r:id="rId14"/>
    <p:sldId id="272" r:id="rId15"/>
    <p:sldId id="273" r:id="rId16"/>
    <p:sldId id="274" r:id="rId17"/>
    <p:sldId id="275" r:id="rId18"/>
    <p:sldId id="276" r:id="rId19"/>
    <p:sldId id="277" r:id="rId20"/>
    <p:sldId id="282" r:id="rId21"/>
    <p:sldId id="283"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62" autoAdjust="0"/>
    <p:restoredTop sz="94660"/>
  </p:normalViewPr>
  <p:slideViewPr>
    <p:cSldViewPr snapToGrid="0">
      <p:cViewPr varScale="1">
        <p:scale>
          <a:sx n="75" d="100"/>
          <a:sy n="75" d="100"/>
        </p:scale>
        <p:origin x="714"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0.svg>
</file>

<file path=ppt/media/image11.png>
</file>

<file path=ppt/media/image12.png>
</file>

<file path=ppt/media/image13.png>
</file>

<file path=ppt/media/image14.png>
</file>

<file path=ppt/media/image14.svg>
</file>

<file path=ppt/media/image17.png>
</file>

<file path=ppt/media/image18.png>
</file>

<file path=ppt/media/image19.png>
</file>

<file path=ppt/media/image2.png>
</file>

<file path=ppt/media/image2.svg>
</file>

<file path=ppt/media/image20.png>
</file>

<file path=ppt/media/image21.png>
</file>

<file path=ppt/media/image23.svg>
</file>

<file path=ppt/media/image27.png>
</file>

<file path=ppt/media/image28.png>
</file>

<file path=ppt/media/image29.png>
</file>

<file path=ppt/media/image3.png>
</file>

<file path=ppt/media/image4.png>
</file>

<file path=ppt/media/image48.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98EB0B-8C3B-4E8B-8FD8-556216B5BAF9}" type="datetimeFigureOut">
              <a:rPr lang="en-US" smtClean="0"/>
              <a:t>28-May-18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D9F867-0A97-4EA5-8623-BBC0C45A202A}" type="slidenum">
              <a:rPr lang="en-US" smtClean="0"/>
              <a:t>‹#›</a:t>
            </a:fld>
            <a:endParaRPr lang="en-US"/>
          </a:p>
        </p:txBody>
      </p:sp>
    </p:spTree>
    <p:extLst>
      <p:ext uri="{BB962C8B-B14F-4D97-AF65-F5344CB8AC3E}">
        <p14:creationId xmlns:p14="http://schemas.microsoft.com/office/powerpoint/2010/main" val="16460352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dirty="0"/>
          </a:p>
        </p:txBody>
      </p:sp>
      <p:sp>
        <p:nvSpPr>
          <p:cNvPr id="4" name="Slide Number Placeholder 3"/>
          <p:cNvSpPr>
            <a:spLocks noGrp="1"/>
          </p:cNvSpPr>
          <p:nvPr>
            <p:ph type="sldNum" sz="quarter" idx="10"/>
          </p:nvPr>
        </p:nvSpPr>
        <p:spPr/>
        <p:txBody>
          <a:bodyPr/>
          <a:lstStyle/>
          <a:p>
            <a:fld id="{C0696B5C-12A0-4042-B4D0-BD3B9A4F58C6}" type="slidenum">
              <a:rPr lang="pt-BR" smtClean="0"/>
              <a:t>2</a:t>
            </a:fld>
            <a:endParaRPr lang="pt-BR"/>
          </a:p>
        </p:txBody>
      </p:sp>
    </p:spTree>
    <p:extLst>
      <p:ext uri="{BB962C8B-B14F-4D97-AF65-F5344CB8AC3E}">
        <p14:creationId xmlns:p14="http://schemas.microsoft.com/office/powerpoint/2010/main" val="19982755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14</a:t>
            </a:fld>
            <a:endParaRPr lang="pt-BR"/>
          </a:p>
        </p:txBody>
      </p:sp>
    </p:spTree>
    <p:extLst>
      <p:ext uri="{BB962C8B-B14F-4D97-AF65-F5344CB8AC3E}">
        <p14:creationId xmlns:p14="http://schemas.microsoft.com/office/powerpoint/2010/main" val="1258292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18</a:t>
            </a:fld>
            <a:endParaRPr lang="pt-BR"/>
          </a:p>
        </p:txBody>
      </p:sp>
    </p:spTree>
    <p:extLst>
      <p:ext uri="{BB962C8B-B14F-4D97-AF65-F5344CB8AC3E}">
        <p14:creationId xmlns:p14="http://schemas.microsoft.com/office/powerpoint/2010/main" val="1739551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20</a:t>
            </a:fld>
            <a:endParaRPr lang="pt-BR"/>
          </a:p>
        </p:txBody>
      </p:sp>
    </p:spTree>
    <p:extLst>
      <p:ext uri="{BB962C8B-B14F-4D97-AF65-F5344CB8AC3E}">
        <p14:creationId xmlns:p14="http://schemas.microsoft.com/office/powerpoint/2010/main" val="17636767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21</a:t>
            </a:fld>
            <a:endParaRPr lang="pt-BR"/>
          </a:p>
        </p:txBody>
      </p:sp>
    </p:spTree>
    <p:extLst>
      <p:ext uri="{BB962C8B-B14F-4D97-AF65-F5344CB8AC3E}">
        <p14:creationId xmlns:p14="http://schemas.microsoft.com/office/powerpoint/2010/main" val="33321667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22</a:t>
            </a:fld>
            <a:endParaRPr lang="pt-BR"/>
          </a:p>
        </p:txBody>
      </p:sp>
    </p:spTree>
    <p:extLst>
      <p:ext uri="{BB962C8B-B14F-4D97-AF65-F5344CB8AC3E}">
        <p14:creationId xmlns:p14="http://schemas.microsoft.com/office/powerpoint/2010/main" val="3046026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23</a:t>
            </a:fld>
            <a:endParaRPr lang="pt-BR"/>
          </a:p>
        </p:txBody>
      </p:sp>
    </p:spTree>
    <p:extLst>
      <p:ext uri="{BB962C8B-B14F-4D97-AF65-F5344CB8AC3E}">
        <p14:creationId xmlns:p14="http://schemas.microsoft.com/office/powerpoint/2010/main" val="970378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3</a:t>
            </a:fld>
            <a:endParaRPr lang="pt-BR"/>
          </a:p>
        </p:txBody>
      </p:sp>
    </p:spTree>
    <p:extLst>
      <p:ext uri="{BB962C8B-B14F-4D97-AF65-F5344CB8AC3E}">
        <p14:creationId xmlns:p14="http://schemas.microsoft.com/office/powerpoint/2010/main" val="33129357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4</a:t>
            </a:fld>
            <a:endParaRPr lang="pt-BR"/>
          </a:p>
        </p:txBody>
      </p:sp>
    </p:spTree>
    <p:extLst>
      <p:ext uri="{BB962C8B-B14F-4D97-AF65-F5344CB8AC3E}">
        <p14:creationId xmlns:p14="http://schemas.microsoft.com/office/powerpoint/2010/main" val="2965061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pPr marL="171450" indent="-171450">
              <a:buFontTx/>
              <a:buChar char="-"/>
            </a:pPr>
            <a:r>
              <a:rPr lang="en-US" dirty="0" err="1"/>
              <a:t>Fixar</a:t>
            </a:r>
            <a:r>
              <a:rPr lang="en-US" dirty="0"/>
              <a:t> a </a:t>
            </a:r>
            <a:r>
              <a:rPr lang="en-US" dirty="0" err="1"/>
              <a:t>posicao</a:t>
            </a:r>
            <a:r>
              <a:rPr lang="en-US" dirty="0"/>
              <a:t> do </a:t>
            </a:r>
            <a:r>
              <a:rPr lang="en-US" dirty="0" err="1"/>
              <a:t>titulo</a:t>
            </a:r>
            <a:r>
              <a:rPr lang="en-US" dirty="0"/>
              <a:t> </a:t>
            </a:r>
            <a:r>
              <a:rPr lang="mr-IN" dirty="0"/>
              <a:t>–</a:t>
            </a:r>
            <a:r>
              <a:rPr lang="en-US" dirty="0"/>
              <a:t> </a:t>
            </a:r>
            <a:r>
              <a:rPr lang="en-US" dirty="0" err="1"/>
              <a:t>sempre</a:t>
            </a:r>
            <a:r>
              <a:rPr lang="en-US" dirty="0"/>
              <a:t> do </a:t>
            </a:r>
            <a:r>
              <a:rPr lang="en-US" dirty="0" err="1"/>
              <a:t>lado</a:t>
            </a:r>
            <a:r>
              <a:rPr lang="en-US" dirty="0"/>
              <a:t> </a:t>
            </a:r>
            <a:r>
              <a:rPr lang="en-US" dirty="0" err="1"/>
              <a:t>esquerdo</a:t>
            </a:r>
            <a:r>
              <a:rPr lang="en-US" dirty="0"/>
              <a:t>.</a:t>
            </a:r>
          </a:p>
          <a:p>
            <a:pPr marL="171450" indent="-171450">
              <a:buFontTx/>
              <a:buChar char="-"/>
            </a:pPr>
            <a:r>
              <a:rPr lang="en-US" dirty="0" err="1"/>
              <a:t>Sempre</a:t>
            </a:r>
            <a:r>
              <a:rPr lang="en-US" dirty="0"/>
              <a:t> </a:t>
            </a:r>
            <a:r>
              <a:rPr lang="en-US" dirty="0" err="1"/>
              <a:t>que</a:t>
            </a:r>
            <a:r>
              <a:rPr lang="en-US" dirty="0"/>
              <a:t> </a:t>
            </a:r>
            <a:r>
              <a:rPr lang="en-US" dirty="0" err="1"/>
              <a:t>tiver</a:t>
            </a:r>
            <a:r>
              <a:rPr lang="en-US" dirty="0"/>
              <a:t> </a:t>
            </a:r>
            <a:r>
              <a:rPr lang="en-US" dirty="0" err="1"/>
              <a:t>muito</a:t>
            </a:r>
            <a:r>
              <a:rPr lang="en-US" dirty="0"/>
              <a:t> </a:t>
            </a:r>
            <a:r>
              <a:rPr lang="en-US" dirty="0" err="1"/>
              <a:t>texto</a:t>
            </a:r>
            <a:r>
              <a:rPr lang="en-US" dirty="0"/>
              <a:t> o </a:t>
            </a:r>
            <a:r>
              <a:rPr lang="en-US" dirty="0" err="1"/>
              <a:t>coluna</a:t>
            </a:r>
            <a:r>
              <a:rPr lang="en-US" dirty="0"/>
              <a:t> </a:t>
            </a:r>
            <a:r>
              <a:rPr lang="en-US" dirty="0" err="1"/>
              <a:t>deve</a:t>
            </a:r>
            <a:r>
              <a:rPr lang="en-US" dirty="0"/>
              <a:t> </a:t>
            </a:r>
            <a:r>
              <a:rPr lang="en-US" dirty="0" err="1"/>
              <a:t>sempre</a:t>
            </a:r>
            <a:r>
              <a:rPr lang="en-US" dirty="0"/>
              <a:t> </a:t>
            </a:r>
            <a:r>
              <a:rPr lang="en-US" dirty="0" err="1"/>
              <a:t>ser</a:t>
            </a:r>
            <a:r>
              <a:rPr lang="en-US" dirty="0"/>
              <a:t> “ narrowed” , se </a:t>
            </a:r>
            <a:r>
              <a:rPr lang="en-US" dirty="0" err="1"/>
              <a:t>nao</a:t>
            </a:r>
            <a:r>
              <a:rPr lang="en-US" dirty="0"/>
              <a:t> </a:t>
            </a:r>
            <a:r>
              <a:rPr lang="en-US" dirty="0" err="1"/>
              <a:t>fica</a:t>
            </a:r>
            <a:r>
              <a:rPr lang="en-US" dirty="0"/>
              <a:t> </a:t>
            </a:r>
            <a:r>
              <a:rPr lang="en-US" dirty="0" err="1"/>
              <a:t>dificil</a:t>
            </a:r>
            <a:r>
              <a:rPr lang="en-US" dirty="0"/>
              <a:t> de </a:t>
            </a:r>
            <a:r>
              <a:rPr lang="en-US" dirty="0" err="1"/>
              <a:t>ler</a:t>
            </a:r>
            <a:r>
              <a:rPr lang="en-US" dirty="0"/>
              <a:t>. </a:t>
            </a:r>
            <a:r>
              <a:rPr lang="en-US" dirty="0" err="1"/>
              <a:t>Colocar</a:t>
            </a:r>
            <a:r>
              <a:rPr lang="en-US" dirty="0"/>
              <a:t> </a:t>
            </a:r>
            <a:r>
              <a:rPr lang="en-US" dirty="0" err="1"/>
              <a:t>paragrafos</a:t>
            </a:r>
            <a:r>
              <a:rPr lang="en-US" baseline="0" dirty="0"/>
              <a:t> no </a:t>
            </a:r>
            <a:r>
              <a:rPr lang="en-US" baseline="0" dirty="0" err="1"/>
              <a:t>texto</a:t>
            </a:r>
            <a:r>
              <a:rPr lang="en-US" baseline="0" dirty="0"/>
              <a:t>.</a:t>
            </a:r>
          </a:p>
          <a:p>
            <a:pPr marL="171450" indent="-171450">
              <a:buFontTx/>
              <a:buChar char="-"/>
            </a:pPr>
            <a:r>
              <a:rPr lang="en-US" baseline="0" dirty="0" err="1"/>
              <a:t>Linha</a:t>
            </a:r>
            <a:r>
              <a:rPr lang="en-US" baseline="0" dirty="0"/>
              <a:t> vertical </a:t>
            </a:r>
            <a:r>
              <a:rPr lang="en-US" baseline="0" dirty="0" err="1"/>
              <a:t>deve</a:t>
            </a:r>
            <a:r>
              <a:rPr lang="en-US" baseline="0" dirty="0"/>
              <a:t> </a:t>
            </a:r>
            <a:r>
              <a:rPr lang="en-US" baseline="0" dirty="0" err="1"/>
              <a:t>ser</a:t>
            </a:r>
            <a:r>
              <a:rPr lang="en-US" baseline="0" dirty="0"/>
              <a:t> </a:t>
            </a:r>
            <a:r>
              <a:rPr lang="en-US" baseline="0" dirty="0" err="1"/>
              <a:t>mais</a:t>
            </a:r>
            <a:r>
              <a:rPr lang="en-US" baseline="0" dirty="0"/>
              <a:t> </a:t>
            </a:r>
            <a:r>
              <a:rPr lang="en-US" baseline="0" dirty="0" err="1"/>
              <a:t>fina</a:t>
            </a:r>
            <a:r>
              <a:rPr lang="en-US" baseline="0" dirty="0"/>
              <a:t> e as </a:t>
            </a:r>
            <a:r>
              <a:rPr lang="en-US" baseline="0" dirty="0" err="1"/>
              <a:t>pontas</a:t>
            </a:r>
            <a:r>
              <a:rPr lang="en-US" baseline="0" dirty="0"/>
              <a:t> NUNCA </a:t>
            </a:r>
            <a:r>
              <a:rPr lang="en-US" baseline="0" dirty="0" err="1"/>
              <a:t>devem</a:t>
            </a:r>
            <a:r>
              <a:rPr lang="en-US" baseline="0" dirty="0"/>
              <a:t> </a:t>
            </a:r>
            <a:r>
              <a:rPr lang="en-US" baseline="0" dirty="0" err="1"/>
              <a:t>ser</a:t>
            </a:r>
            <a:r>
              <a:rPr lang="en-US" baseline="0" dirty="0"/>
              <a:t> </a:t>
            </a:r>
            <a:r>
              <a:rPr lang="en-US" baseline="0" dirty="0" err="1"/>
              <a:t>arredondadas</a:t>
            </a:r>
            <a:r>
              <a:rPr lang="en-US" baseline="0" dirty="0"/>
              <a:t>.</a:t>
            </a:r>
            <a:endParaRPr lang="en-US" dirty="0"/>
          </a:p>
          <a:p>
            <a:pPr marL="0" indent="0">
              <a:buFontTx/>
              <a:buNone/>
            </a:pP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5</a:t>
            </a:fld>
            <a:endParaRPr lang="pt-BR"/>
          </a:p>
        </p:txBody>
      </p:sp>
    </p:spTree>
    <p:extLst>
      <p:ext uri="{BB962C8B-B14F-4D97-AF65-F5344CB8AC3E}">
        <p14:creationId xmlns:p14="http://schemas.microsoft.com/office/powerpoint/2010/main" val="4311593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6</a:t>
            </a:fld>
            <a:endParaRPr lang="pt-BR"/>
          </a:p>
        </p:txBody>
      </p:sp>
    </p:spTree>
    <p:extLst>
      <p:ext uri="{BB962C8B-B14F-4D97-AF65-F5344CB8AC3E}">
        <p14:creationId xmlns:p14="http://schemas.microsoft.com/office/powerpoint/2010/main" val="2934759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7</a:t>
            </a:fld>
            <a:endParaRPr lang="pt-BR"/>
          </a:p>
        </p:txBody>
      </p:sp>
    </p:spTree>
    <p:extLst>
      <p:ext uri="{BB962C8B-B14F-4D97-AF65-F5344CB8AC3E}">
        <p14:creationId xmlns:p14="http://schemas.microsoft.com/office/powerpoint/2010/main" val="3364396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8</a:t>
            </a:fld>
            <a:endParaRPr lang="pt-BR"/>
          </a:p>
        </p:txBody>
      </p:sp>
    </p:spTree>
    <p:extLst>
      <p:ext uri="{BB962C8B-B14F-4D97-AF65-F5344CB8AC3E}">
        <p14:creationId xmlns:p14="http://schemas.microsoft.com/office/powerpoint/2010/main" val="12435080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9</a:t>
            </a:fld>
            <a:endParaRPr lang="pt-BR"/>
          </a:p>
        </p:txBody>
      </p:sp>
    </p:spTree>
    <p:extLst>
      <p:ext uri="{BB962C8B-B14F-4D97-AF65-F5344CB8AC3E}">
        <p14:creationId xmlns:p14="http://schemas.microsoft.com/office/powerpoint/2010/main" val="17036794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r>
              <a:rPr lang="en-US" dirty="0" err="1"/>
              <a:t>Imagem</a:t>
            </a:r>
            <a:r>
              <a:rPr lang="en-US" dirty="0"/>
              <a:t> </a:t>
            </a:r>
            <a:r>
              <a:rPr lang="en-US" dirty="0" err="1"/>
              <a:t>deveria</a:t>
            </a:r>
            <a:r>
              <a:rPr lang="en-US" dirty="0"/>
              <a:t> </a:t>
            </a:r>
            <a:r>
              <a:rPr lang="en-US" dirty="0" err="1"/>
              <a:t>ser</a:t>
            </a:r>
            <a:r>
              <a:rPr lang="en-US" dirty="0"/>
              <a:t> </a:t>
            </a:r>
            <a:r>
              <a:rPr lang="en-US" dirty="0" err="1"/>
              <a:t>menor</a:t>
            </a:r>
            <a:r>
              <a:rPr lang="en-US" dirty="0"/>
              <a:t>. </a:t>
            </a:r>
            <a:r>
              <a:rPr lang="mr-IN" dirty="0"/>
              <a:t>–</a:t>
            </a:r>
            <a:r>
              <a:rPr lang="en-US" dirty="0"/>
              <a:t> favor </a:t>
            </a:r>
            <a:r>
              <a:rPr lang="en-US" dirty="0" err="1"/>
              <a:t>usar</a:t>
            </a:r>
            <a:r>
              <a:rPr lang="en-US" dirty="0"/>
              <a:t> </a:t>
            </a:r>
            <a:r>
              <a:rPr lang="en-US" dirty="0" err="1"/>
              <a:t>diferentes</a:t>
            </a:r>
            <a:r>
              <a:rPr lang="en-US" dirty="0"/>
              <a:t> </a:t>
            </a:r>
            <a:r>
              <a:rPr lang="en-US" dirty="0" err="1"/>
              <a:t>tipos</a:t>
            </a:r>
            <a:r>
              <a:rPr lang="en-US" dirty="0"/>
              <a:t> de </a:t>
            </a:r>
            <a:r>
              <a:rPr lang="en-US" dirty="0" err="1"/>
              <a:t>imagens</a:t>
            </a:r>
            <a:r>
              <a:rPr lang="en-US" dirty="0"/>
              <a:t>.</a:t>
            </a:r>
            <a:r>
              <a:rPr lang="en-US" baseline="0" dirty="0"/>
              <a:t>– please use different image .</a:t>
            </a:r>
          </a:p>
          <a:p>
            <a:r>
              <a:rPr lang="en-US" baseline="0" dirty="0"/>
              <a:t>Parte da nova </a:t>
            </a:r>
            <a:r>
              <a:rPr lang="en-US" baseline="0" dirty="0" err="1"/>
              <a:t>identidade</a:t>
            </a:r>
            <a:r>
              <a:rPr lang="en-US" baseline="0" dirty="0"/>
              <a:t> eh </a:t>
            </a:r>
            <a:r>
              <a:rPr lang="en-US" baseline="0" dirty="0" err="1"/>
              <a:t>ser</a:t>
            </a:r>
            <a:r>
              <a:rPr lang="en-US" baseline="0" dirty="0"/>
              <a:t> </a:t>
            </a:r>
            <a:r>
              <a:rPr lang="en-US" baseline="0" dirty="0" err="1"/>
              <a:t>visivel</a:t>
            </a:r>
            <a:r>
              <a:rPr lang="en-US" baseline="0" dirty="0"/>
              <a:t> </a:t>
            </a:r>
            <a:r>
              <a:rPr lang="en-US" baseline="0" dirty="0" err="1"/>
              <a:t>os</a:t>
            </a:r>
            <a:r>
              <a:rPr lang="en-US" baseline="0" dirty="0"/>
              <a:t> </a:t>
            </a:r>
            <a:r>
              <a:rPr lang="en-US" baseline="0" dirty="0" err="1"/>
              <a:t>pontos</a:t>
            </a:r>
            <a:r>
              <a:rPr lang="en-US" baseline="0" dirty="0"/>
              <a:t> das </a:t>
            </a:r>
            <a:r>
              <a:rPr lang="en-US" baseline="0" dirty="0" err="1"/>
              <a:t>curvas</a:t>
            </a:r>
            <a:r>
              <a:rPr lang="en-US" baseline="0" dirty="0"/>
              <a:t> das </a:t>
            </a:r>
            <a:r>
              <a:rPr lang="en-US" baseline="0" dirty="0" err="1"/>
              <a:t>formas</a:t>
            </a:r>
            <a:r>
              <a:rPr lang="en-US" baseline="0" dirty="0"/>
              <a:t>. A </a:t>
            </a:r>
            <a:r>
              <a:rPr lang="en-US" baseline="0" dirty="0" err="1"/>
              <a:t>imagem</a:t>
            </a:r>
            <a:r>
              <a:rPr lang="en-US" baseline="0" dirty="0"/>
              <a:t> </a:t>
            </a:r>
            <a:r>
              <a:rPr lang="en-US" baseline="0" dirty="0" err="1"/>
              <a:t>pode</a:t>
            </a:r>
            <a:r>
              <a:rPr lang="en-US" baseline="0" dirty="0"/>
              <a:t> </a:t>
            </a:r>
            <a:r>
              <a:rPr lang="en-US" baseline="0" dirty="0" err="1"/>
              <a:t>entrar</a:t>
            </a:r>
            <a:r>
              <a:rPr lang="en-US" baseline="0" dirty="0"/>
              <a:t> </a:t>
            </a:r>
            <a:r>
              <a:rPr lang="en-US" baseline="0" dirty="0" err="1"/>
              <a:t>em</a:t>
            </a:r>
            <a:r>
              <a:rPr lang="en-US" baseline="0" dirty="0"/>
              <a:t> </a:t>
            </a:r>
            <a:r>
              <a:rPr lang="en-US" baseline="0" dirty="0" err="1"/>
              <a:t>cima</a:t>
            </a:r>
            <a:r>
              <a:rPr lang="en-US" baseline="0" dirty="0"/>
              <a:t> e se </a:t>
            </a:r>
            <a:r>
              <a:rPr lang="en-US" baseline="0" dirty="0" err="1"/>
              <a:t>comunicar</a:t>
            </a:r>
            <a:r>
              <a:rPr lang="en-US" baseline="0" dirty="0"/>
              <a:t> mas </a:t>
            </a:r>
            <a:r>
              <a:rPr lang="en-US" baseline="0" dirty="0" err="1"/>
              <a:t>nao</a:t>
            </a:r>
            <a:r>
              <a:rPr lang="en-US" baseline="0" dirty="0"/>
              <a:t> </a:t>
            </a:r>
            <a:r>
              <a:rPr lang="en-US" baseline="0" dirty="0" err="1"/>
              <a:t>cobrir</a:t>
            </a:r>
            <a:r>
              <a:rPr lang="en-US" baseline="0" dirty="0"/>
              <a:t> </a:t>
            </a:r>
            <a:r>
              <a:rPr lang="en-US" baseline="0" dirty="0" err="1"/>
              <a:t>uma</a:t>
            </a:r>
            <a:r>
              <a:rPr lang="en-US" baseline="0" dirty="0"/>
              <a:t> das </a:t>
            </a:r>
            <a:r>
              <a:rPr lang="en-US" baseline="0" dirty="0" err="1"/>
              <a:t>formas</a:t>
            </a:r>
            <a:endParaRPr lang="en-US" dirty="0"/>
          </a:p>
        </p:txBody>
      </p:sp>
      <p:sp>
        <p:nvSpPr>
          <p:cNvPr id="4" name="Espace réservé du numéro de diapositive 3"/>
          <p:cNvSpPr>
            <a:spLocks noGrp="1"/>
          </p:cNvSpPr>
          <p:nvPr>
            <p:ph type="sldNum" sz="quarter" idx="10"/>
          </p:nvPr>
        </p:nvSpPr>
        <p:spPr/>
        <p:txBody>
          <a:bodyPr/>
          <a:lstStyle/>
          <a:p>
            <a:fld id="{C0696B5C-12A0-4042-B4D0-BD3B9A4F58C6}" type="slidenum">
              <a:rPr lang="pt-BR" smtClean="0"/>
              <a:t>12</a:t>
            </a:fld>
            <a:endParaRPr lang="pt-BR"/>
          </a:p>
        </p:txBody>
      </p:sp>
    </p:spTree>
    <p:extLst>
      <p:ext uri="{BB962C8B-B14F-4D97-AF65-F5344CB8AC3E}">
        <p14:creationId xmlns:p14="http://schemas.microsoft.com/office/powerpoint/2010/main" val="30476137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8.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https://www.capgemini.com/optimize-your-business-and-it-operations" TargetMode="Externa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hyperlink" Target="https://www.capgemini.com/optimize-your-business-and-it-operations" TargetMode="Externa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s://www.capgemini.com/optimize-your-business-and-it-operations" TargetMode="External"/><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8" Type="http://schemas.openxmlformats.org/officeDocument/2006/relationships/hyperlink" Target="http://www.youtube.com/capgeminimedia" TargetMode="External"/><Relationship Id="rId13" Type="http://schemas.openxmlformats.org/officeDocument/2006/relationships/hyperlink" Target="http://www.capgemini.com/about/how-we-work/rightshorer" TargetMode="External"/><Relationship Id="rId3" Type="http://schemas.openxmlformats.org/officeDocument/2006/relationships/image" Target="../media/image7.png"/><Relationship Id="rId7" Type="http://schemas.openxmlformats.org/officeDocument/2006/relationships/image" Target="../media/image9.png"/><Relationship Id="rId12" Type="http://schemas.openxmlformats.org/officeDocument/2006/relationships/hyperlink" Target="http://www.capgemini.com/about/how-we-work/the-collaborative-business-experiencetm" TargetMode="External"/><Relationship Id="rId2" Type="http://schemas.openxmlformats.org/officeDocument/2006/relationships/hyperlink" Target="http://www.linkedin.com/company/capgemini" TargetMode="External"/><Relationship Id="rId1" Type="http://schemas.openxmlformats.org/officeDocument/2006/relationships/slideMaster" Target="../slideMasters/slideMaster1.xml"/><Relationship Id="rId6" Type="http://schemas.openxmlformats.org/officeDocument/2006/relationships/hyperlink" Target="http://www.twitter.com/capgemini" TargetMode="External"/><Relationship Id="rId11" Type="http://schemas.openxmlformats.org/officeDocument/2006/relationships/image" Target="../media/image11.png"/><Relationship Id="rId5" Type="http://schemas.openxmlformats.org/officeDocument/2006/relationships/image" Target="../media/image8.png"/><Relationship Id="rId15" Type="http://schemas.openxmlformats.org/officeDocument/2006/relationships/image" Target="../media/image12.png"/><Relationship Id="rId10" Type="http://schemas.openxmlformats.org/officeDocument/2006/relationships/hyperlink" Target="http://www.facebook.com/capgemini" TargetMode="External"/><Relationship Id="rId4" Type="http://schemas.openxmlformats.org/officeDocument/2006/relationships/hyperlink" Target="http://www.slideshare.net/capgemini" TargetMode="External"/><Relationship Id="rId9" Type="http://schemas.openxmlformats.org/officeDocument/2006/relationships/image" Target="../media/image10.png"/><Relationship Id="rId14" Type="http://schemas.openxmlformats.org/officeDocument/2006/relationships/hyperlink" Target="http://www.capgemini.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 Id="rId4" Type="http://schemas.openxmlformats.org/officeDocument/2006/relationships/hyperlink" Target="https://www.capgemini.com/optimize-your-business-and-it-operation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988BE53-D357-4CDD-B9E8-3035754A3103}" type="datetimeFigureOut">
              <a:rPr lang="en-US" smtClean="0"/>
              <a:t>28-May-18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232376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88BE53-D357-4CDD-B9E8-3035754A3103}" type="datetimeFigureOut">
              <a:rPr lang="en-US" smtClean="0"/>
              <a:t>28-May-18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176034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88BE53-D357-4CDD-B9E8-3035754A3103}" type="datetimeFigureOut">
              <a:rPr lang="en-US" smtClean="0"/>
              <a:t>28-May-18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11210287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ver1">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Graphic 97">
            <a:extLst>
              <a:ext uri="{FF2B5EF4-FFF2-40B4-BE49-F238E27FC236}">
                <a16:creationId xmlns:a16="http://schemas.microsoft.com/office/drawing/2014/main" xmlns="" id="{46279687-00F0-4823-8159-585447C125F0}"/>
              </a:ext>
            </a:extLst>
          </p:cNvPr>
          <p:cNvPicPr>
            <a:picLocks noChangeAspect="1"/>
          </p:cNvPicPr>
          <p:nvPr userDrawn="1"/>
        </p:nvPicPr>
        <p:blipFill>
          <a:blip r:embed="rId2">
            <a:extLst>
              <a:ext uri="{96DAC541-7B7A-43D3-8B79-37D633B846F1}">
                <asvg:svgBlip xmlns:asvg="http://schemas.microsoft.com/office/drawing/2016/SVG/main" xmlns="" r:embed="rId3"/>
              </a:ext>
            </a:extLst>
          </a:blip>
          <a:stretch>
            <a:fillRect/>
          </a:stretch>
        </p:blipFill>
        <p:spPr>
          <a:xfrm flipH="1">
            <a:off x="5127434" y="0"/>
            <a:ext cx="7064566" cy="6858000"/>
          </a:xfrm>
          <a:prstGeom prst="rect">
            <a:avLst/>
          </a:prstGeom>
        </p:spPr>
      </p:pic>
      <p:sp>
        <p:nvSpPr>
          <p:cNvPr id="11" name="Title 1"/>
          <p:cNvSpPr>
            <a:spLocks noGrp="1"/>
          </p:cNvSpPr>
          <p:nvPr>
            <p:ph type="ctrTitle" hasCustomPrompt="1"/>
          </p:nvPr>
        </p:nvSpPr>
        <p:spPr>
          <a:xfrm>
            <a:off x="407988" y="3068960"/>
            <a:ext cx="4967932" cy="7207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noAutofit/>
          </a:bodyPr>
          <a:lstStyle>
            <a:lvl1pPr>
              <a:lnSpc>
                <a:spcPts val="3000"/>
              </a:lnSpc>
              <a:defRPr lang="en-US" sz="2600" b="0" dirty="0">
                <a:solidFill>
                  <a:srgbClr val="0070AD"/>
                </a:solidFill>
              </a:defRPr>
            </a:lvl1pPr>
          </a:lstStyle>
          <a:p>
            <a:pPr marL="0" lvl="0"/>
            <a:r>
              <a:rPr lang="en-US" dirty="0"/>
              <a:t>Click to insert title</a:t>
            </a:r>
          </a:p>
        </p:txBody>
      </p:sp>
      <p:sp>
        <p:nvSpPr>
          <p:cNvPr id="12" name="Subtitle 2"/>
          <p:cNvSpPr>
            <a:spLocks noGrp="1"/>
          </p:cNvSpPr>
          <p:nvPr>
            <p:ph type="subTitle" idx="1" hasCustomPrompt="1"/>
          </p:nvPr>
        </p:nvSpPr>
        <p:spPr>
          <a:xfrm>
            <a:off x="407988" y="3932559"/>
            <a:ext cx="4967932" cy="122396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lvl1pPr marL="0" marR="0" indent="0" algn="l" defTabSz="914400" rtl="0" eaLnBrk="1" fontAlgn="auto" latinLnBrk="0" hangingPunct="1">
              <a:lnSpc>
                <a:spcPts val="1800"/>
              </a:lnSpc>
              <a:spcBef>
                <a:spcPts val="0"/>
              </a:spcBef>
              <a:spcAft>
                <a:spcPts val="0"/>
              </a:spcAft>
              <a:buClrTx/>
              <a:buSzTx/>
              <a:buFont typeface="Arial" panose="020B0604020202020204" pitchFamily="34" charset="0"/>
              <a:buNone/>
              <a:tabLst/>
              <a:defRPr lang="en-US" sz="1600" dirty="0">
                <a:solidFill>
                  <a:srgbClr val="0070AD"/>
                </a:solidFill>
              </a:defRPr>
            </a:lvl1pPr>
          </a:lstStyle>
          <a:p>
            <a:pPr marL="0" lvl="0"/>
            <a:r>
              <a:rPr lang="en-US" dirty="0"/>
              <a:t>Click to insert presenter, location, and date</a:t>
            </a:r>
          </a:p>
        </p:txBody>
      </p:sp>
      <p:pic>
        <p:nvPicPr>
          <p:cNvPr id="7"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407988" y="6101472"/>
            <a:ext cx="2286000" cy="510013"/>
          </a:xfrm>
          <a:prstGeom prst="rect">
            <a:avLst/>
          </a:prstGeom>
        </p:spPr>
      </p:pic>
    </p:spTree>
    <p:extLst>
      <p:ext uri="{BB962C8B-B14F-4D97-AF65-F5344CB8AC3E}">
        <p14:creationId xmlns:p14="http://schemas.microsoft.com/office/powerpoint/2010/main" val="3211412781"/>
      </p:ext>
    </p:extLst>
  </p:cSld>
  <p:clrMapOvr>
    <a:masterClrMapping/>
  </p:clrMapOvr>
  <p:extLst mod="1">
    <p:ext uri="{DCECCB84-F9BA-43D5-87BE-67443E8EF086}">
      <p15:sldGuideLst xmlns:p15="http://schemas.microsoft.com/office/powerpoint/2012/main">
        <p15:guide id="1" pos="7219">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ection Opener4">
    <p:spTree>
      <p:nvGrpSpPr>
        <p:cNvPr id="1" name=""/>
        <p:cNvGrpSpPr/>
        <p:nvPr/>
      </p:nvGrpSpPr>
      <p:grpSpPr>
        <a:xfrm>
          <a:off x="0" y="0"/>
          <a:ext cx="0" cy="0"/>
          <a:chOff x="0" y="0"/>
          <a:chExt cx="0" cy="0"/>
        </a:xfrm>
      </p:grpSpPr>
      <p:sp>
        <p:nvSpPr>
          <p:cNvPr id="9" name="Rectangle 8"/>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9"/>
          <p:cNvSpPr>
            <a:spLocks/>
          </p:cNvSpPr>
          <p:nvPr userDrawn="1"/>
        </p:nvSpPr>
        <p:spPr bwMode="auto">
          <a:xfrm>
            <a:off x="-312712" y="0"/>
            <a:ext cx="8760296" cy="8102938"/>
          </a:xfrm>
          <a:custGeom>
            <a:avLst/>
            <a:gdLst>
              <a:gd name="T0" fmla="*/ 1453 w 1637"/>
              <a:gd name="T1" fmla="*/ 0 h 1514"/>
              <a:gd name="T2" fmla="*/ 1238 w 1637"/>
              <a:gd name="T3" fmla="*/ 494 h 1514"/>
              <a:gd name="T4" fmla="*/ 763 w 1637"/>
              <a:gd name="T5" fmla="*/ 1046 h 1514"/>
              <a:gd name="T6" fmla="*/ 0 w 1637"/>
              <a:gd name="T7" fmla="*/ 1449 h 1514"/>
              <a:gd name="T8" fmla="*/ 0 w 1637"/>
              <a:gd name="T9" fmla="*/ 0 h 1514"/>
              <a:gd name="T10" fmla="*/ 1453 w 1637"/>
              <a:gd name="T11" fmla="*/ 0 h 1514"/>
            </a:gdLst>
            <a:ahLst/>
            <a:cxnLst>
              <a:cxn ang="0">
                <a:pos x="T0" y="T1"/>
              </a:cxn>
              <a:cxn ang="0">
                <a:pos x="T2" y="T3"/>
              </a:cxn>
              <a:cxn ang="0">
                <a:pos x="T4" y="T5"/>
              </a:cxn>
              <a:cxn ang="0">
                <a:pos x="T6" y="T7"/>
              </a:cxn>
              <a:cxn ang="0">
                <a:pos x="T8" y="T9"/>
              </a:cxn>
              <a:cxn ang="0">
                <a:pos x="T10" y="T11"/>
              </a:cxn>
            </a:cxnLst>
            <a:rect l="0" t="0" r="r" b="b"/>
            <a:pathLst>
              <a:path w="1637" h="1514">
                <a:moveTo>
                  <a:pt x="1453" y="0"/>
                </a:moveTo>
                <a:cubicBezTo>
                  <a:pt x="1453" y="0"/>
                  <a:pt x="1637" y="326"/>
                  <a:pt x="1238" y="494"/>
                </a:cubicBezTo>
                <a:cubicBezTo>
                  <a:pt x="840" y="663"/>
                  <a:pt x="594" y="755"/>
                  <a:pt x="763" y="1046"/>
                </a:cubicBezTo>
                <a:cubicBezTo>
                  <a:pt x="230" y="1514"/>
                  <a:pt x="0" y="1449"/>
                  <a:pt x="0" y="1449"/>
                </a:cubicBezTo>
                <a:cubicBezTo>
                  <a:pt x="0" y="0"/>
                  <a:pt x="0" y="0"/>
                  <a:pt x="0" y="0"/>
                </a:cubicBezTo>
                <a:lnTo>
                  <a:pt x="1453"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8" name="Picture Placeholder 11">
            <a:extLst>
              <a:ext uri="{FF2B5EF4-FFF2-40B4-BE49-F238E27FC236}">
                <a16:creationId xmlns:a16="http://schemas.microsoft.com/office/drawing/2014/main" xmlns="" id="{D4E263B9-5E55-409E-9F7C-2F67A89E06AA}"/>
              </a:ext>
            </a:extLst>
          </p:cNvPr>
          <p:cNvSpPr>
            <a:spLocks noGrp="1"/>
          </p:cNvSpPr>
          <p:nvPr>
            <p:ph type="pic" sz="quarter" idx="10"/>
          </p:nvPr>
        </p:nvSpPr>
        <p:spPr>
          <a:xfrm>
            <a:off x="4943872" y="-1634"/>
            <a:ext cx="7248128" cy="6859588"/>
          </a:xfrm>
          <a:prstGeom prst="rect">
            <a:avLst/>
          </a:prstGeom>
          <a:noFill/>
        </p:spPr>
        <p:txBody>
          <a:bodyPr anchor="ctr"/>
          <a:lstStyle>
            <a:lvl1pPr marL="0" indent="0" algn="ctr">
              <a:buNone/>
              <a:defRPr/>
            </a:lvl1pPr>
          </a:lstStyle>
          <a:p>
            <a:endParaRPr lang="pt-PT" dirty="0"/>
          </a:p>
        </p:txBody>
      </p:sp>
      <p:pic>
        <p:nvPicPr>
          <p:cNvPr id="10" name="Picture Placeholder 8">
            <a:extLst>
              <a:ext uri="{FF2B5EF4-FFF2-40B4-BE49-F238E27FC236}">
                <a16:creationId xmlns:a16="http://schemas.microsoft.com/office/drawing/2014/main" xmlns="" id="{7DA917D4-CE5A-49F4-8CAC-F6D6EE4C786F}"/>
              </a:ext>
            </a:extLst>
          </p:cNvPr>
          <p:cNvPicPr>
            <a:picLocks noChangeAspect="1"/>
          </p:cNvPicPr>
          <p:nvPr userDrawn="1"/>
        </p:nvPicPr>
        <p:blipFill>
          <a:blip r:embed="rId2">
            <a:extLst>
              <a:ext uri="{28A0092B-C50C-407E-A947-70E740481C1C}">
                <a14:useLocalDpi xmlns:a14="http://schemas.microsoft.com/office/drawing/2010/main" val="0"/>
              </a:ext>
            </a:extLst>
          </a:blip>
          <a:srcRect l="9322" r="9322"/>
          <a:stretch>
            <a:fillRect/>
          </a:stretch>
        </p:blipFill>
        <p:spPr>
          <a:xfrm>
            <a:off x="2273300" y="-1588"/>
            <a:ext cx="9918700" cy="6859588"/>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407988" y="434513"/>
            <a:ext cx="5471988" cy="1698343"/>
          </a:xfrm>
          <a:prstGeom prst="rect">
            <a:avLst/>
          </a:prstGeom>
        </p:spPr>
        <p:txBody>
          <a:bodyPr anchor="b">
            <a:noAutofit/>
          </a:bodyPr>
          <a:lstStyle>
            <a:lvl1pPr marL="0" indent="0">
              <a:lnSpc>
                <a:spcPts val="3000"/>
              </a:lnSpc>
              <a:buNone/>
              <a:defRPr sz="2600">
                <a:solidFill>
                  <a:schemeClr val="bg1"/>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11" name="Graphic 4">
            <a:extLst>
              <a:ext uri="{FF2B5EF4-FFF2-40B4-BE49-F238E27FC236}">
                <a16:creationId xmlns:a16="http://schemas.microsoft.com/office/drawing/2014/main" xmlns="" id="{25EEA1D4-3AF7-42D7-AE97-AE404AECFAEB}"/>
              </a:ext>
            </a:extLst>
          </p:cNvPr>
          <p:cNvPicPr>
            <a:picLocks noChangeAspect="1"/>
          </p:cNvPicPr>
          <p:nvPr userDrawn="1"/>
        </p:nvPicPr>
        <p:blipFill rotWithShape="1">
          <a:blip r:embed="rId3">
            <a:extLst>
              <a:ext uri="{96DAC541-7B7A-43D3-8B79-37D633B846F1}">
                <asvg:svgBlip xmlns:asvg="http://schemas.microsoft.com/office/drawing/2016/SVG/main" xmlns="" r:embed="rId7"/>
              </a:ext>
            </a:extLst>
          </a:blip>
          <a:srcRect l="81836" t="-4713" b="16530"/>
          <a:stretch/>
        </p:blipFill>
        <p:spPr>
          <a:xfrm>
            <a:off x="11547793" y="188640"/>
            <a:ext cx="424356" cy="459624"/>
          </a:xfrm>
          <a:prstGeom prst="rect">
            <a:avLst/>
          </a:prstGeom>
        </p:spPr>
      </p:pic>
    </p:spTree>
    <p:extLst>
      <p:ext uri="{BB962C8B-B14F-4D97-AF65-F5344CB8AC3E}">
        <p14:creationId xmlns:p14="http://schemas.microsoft.com/office/powerpoint/2010/main" val="9193194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wo column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407987" y="2010606"/>
            <a:ext cx="5543551" cy="4442581"/>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1" name="Text Placeholder 7">
            <a:extLst>
              <a:ext uri="{FF2B5EF4-FFF2-40B4-BE49-F238E27FC236}">
                <a16:creationId xmlns:a16="http://schemas.microsoft.com/office/drawing/2014/main" xmlns="" id="{4F279807-494A-45DD-A5C6-24F625316B92}"/>
              </a:ext>
            </a:extLst>
          </p:cNvPr>
          <p:cNvSpPr>
            <a:spLocks noGrp="1"/>
          </p:cNvSpPr>
          <p:nvPr>
            <p:ph type="body" sz="quarter" idx="11" hasCustomPrompt="1"/>
          </p:nvPr>
        </p:nvSpPr>
        <p:spPr>
          <a:xfrm>
            <a:off x="6240465" y="2010606"/>
            <a:ext cx="5516444" cy="4441372"/>
          </a:xfrm>
          <a:prstGeom prst="rect">
            <a:avLst/>
          </a:prstGeom>
        </p:spPr>
        <p:txBody>
          <a:bodyPr>
            <a:noAutofit/>
          </a:bodyPr>
          <a:lstStyle>
            <a:lvl1pPr>
              <a:lnSpc>
                <a:spcPct val="100000"/>
              </a:lnSpc>
              <a:defRPr sz="1400">
                <a:solidFill>
                  <a:schemeClr val="tx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p>
        </p:txBody>
      </p:sp>
      <p:sp>
        <p:nvSpPr>
          <p:cNvPr id="13" name="Text Placeholder 7">
            <a:extLst>
              <a:ext uri="{FF2B5EF4-FFF2-40B4-BE49-F238E27FC236}">
                <a16:creationId xmlns:a16="http://schemas.microsoft.com/office/drawing/2014/main" xmlns="" id="{D8D7F005-BA7C-423E-87B0-6782D88233F6}"/>
              </a:ext>
            </a:extLst>
          </p:cNvPr>
          <p:cNvSpPr>
            <a:spLocks noGrp="1"/>
          </p:cNvSpPr>
          <p:nvPr>
            <p:ph type="body" sz="quarter" idx="12" hasCustomPrompt="1"/>
          </p:nvPr>
        </p:nvSpPr>
        <p:spPr>
          <a:xfrm>
            <a:off x="407987" y="1420990"/>
            <a:ext cx="5543551"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14" name="Text Placeholder 7">
            <a:extLst>
              <a:ext uri="{FF2B5EF4-FFF2-40B4-BE49-F238E27FC236}">
                <a16:creationId xmlns:a16="http://schemas.microsoft.com/office/drawing/2014/main" xmlns="" id="{47BDC0DA-1585-454D-9E74-41D2AFC0FEE5}"/>
              </a:ext>
            </a:extLst>
          </p:cNvPr>
          <p:cNvSpPr>
            <a:spLocks noGrp="1"/>
          </p:cNvSpPr>
          <p:nvPr>
            <p:ph type="body" sz="quarter" idx="13" hasCustomPrompt="1"/>
          </p:nvPr>
        </p:nvSpPr>
        <p:spPr>
          <a:xfrm>
            <a:off x="6240465" y="1420990"/>
            <a:ext cx="5516444" cy="438494"/>
          </a:xfrm>
          <a:prstGeom prst="rect">
            <a:avLst/>
          </a:prstGeom>
        </p:spPr>
        <p:txBody>
          <a:bodyPr>
            <a:noAutofit/>
          </a:bodyPr>
          <a:lstStyle>
            <a:lvl1pPr>
              <a:lnSpc>
                <a:spcPts val="2200"/>
              </a:lnSpc>
              <a:defRPr sz="1800" b="0">
                <a:solidFill>
                  <a:srgbClr val="12ABDB"/>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title</a:t>
            </a:r>
          </a:p>
        </p:txBody>
      </p:sp>
      <p:sp>
        <p:nvSpPr>
          <p:cNvPr id="9" name="Title Placeholder 1">
            <a:extLst>
              <a:ext uri="{FF2B5EF4-FFF2-40B4-BE49-F238E27FC236}">
                <a16:creationId xmlns:a16="http://schemas.microsoft.com/office/drawing/2014/main" xmlns="" id="{6733E381-C11A-4F10-88ED-DDEA4B9167E2}"/>
              </a:ext>
            </a:extLst>
          </p:cNvPr>
          <p:cNvSpPr>
            <a:spLocks noGrp="1"/>
          </p:cNvSpPr>
          <p:nvPr>
            <p:ph type="title" hasCustomPrompt="1"/>
          </p:nvPr>
        </p:nvSpPr>
        <p:spPr>
          <a:xfrm>
            <a:off x="407988" y="404813"/>
            <a:ext cx="10944596" cy="865054"/>
          </a:xfrm>
          <a:prstGeom prst="rect">
            <a:avLst/>
          </a:prstGeom>
        </p:spPr>
        <p:txBody>
          <a:bodyPr vert="horz" lIns="0" tIns="0" rIns="0" bIns="0" rtlCol="0" anchor="t">
            <a:normAutofit/>
          </a:bodyPr>
          <a:lstStyle>
            <a:lvl1pPr>
              <a:defRPr lang="pt-PT" dirty="0">
                <a:solidFill>
                  <a:schemeClr val="tx2"/>
                </a:solidFill>
              </a:defRPr>
            </a:lvl1pPr>
          </a:lstStyle>
          <a:p>
            <a:pPr lvl="0">
              <a:lnSpc>
                <a:spcPts val="3000"/>
              </a:lnSpc>
            </a:pPr>
            <a:r>
              <a:rPr lang="en-US" dirty="0"/>
              <a:t>Click to insert title</a:t>
            </a:r>
            <a:endParaRPr lang="pt-PT" dirty="0"/>
          </a:p>
        </p:txBody>
      </p:sp>
      <p:sp>
        <p:nvSpPr>
          <p:cNvPr id="16" name="Retângulo 43">
            <a:extLst>
              <a:ext uri="{FF2B5EF4-FFF2-40B4-BE49-F238E27FC236}">
                <a16:creationId xmlns:a16="http://schemas.microsoft.com/office/drawing/2014/main" xmlns=""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20"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21" name="Rectangle 27">
            <a:hlinkClick r:id="rId2"/>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smtClean="0">
                <a:solidFill>
                  <a:srgbClr val="00458D"/>
                </a:solidFill>
                <a:latin typeface="+mj-lt"/>
                <a:cs typeface="Arial" panose="020B0604020202020204" pitchFamily="34" charset="0"/>
              </a:rPr>
              <a:t>Presentation Title | Author | Date</a:t>
            </a:r>
            <a:endParaRPr lang="en-US" sz="800" kern="0" dirty="0">
              <a:solidFill>
                <a:srgbClr val="00458D"/>
              </a:solidFill>
              <a:latin typeface="+mj-lt"/>
              <a:cs typeface="Arial" panose="020B0604020202020204" pitchFamily="34" charset="0"/>
            </a:endParaRPr>
          </a:p>
        </p:txBody>
      </p:sp>
      <p:sp>
        <p:nvSpPr>
          <p:cNvPr id="22"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29155876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Blank-Grey">
    <p:spTree>
      <p:nvGrpSpPr>
        <p:cNvPr id="1" name=""/>
        <p:cNvGrpSpPr/>
        <p:nvPr/>
      </p:nvGrpSpPr>
      <p:grpSpPr>
        <a:xfrm>
          <a:off x="0" y="0"/>
          <a:ext cx="0" cy="0"/>
          <a:chOff x="0" y="0"/>
          <a:chExt cx="0" cy="0"/>
        </a:xfrm>
      </p:grpSpPr>
      <p:sp>
        <p:nvSpPr>
          <p:cNvPr id="6" name="Rectangle 5"/>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tângulo 43">
            <a:extLst>
              <a:ext uri="{FF2B5EF4-FFF2-40B4-BE49-F238E27FC236}">
                <a16:creationId xmlns:a16="http://schemas.microsoft.com/office/drawing/2014/main" xmlns=""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2"/>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smtClean="0">
                <a:solidFill>
                  <a:srgbClr val="00458D"/>
                </a:solidFill>
                <a:latin typeface="+mj-lt"/>
                <a:cs typeface="Arial" panose="020B0604020202020204" pitchFamily="34" charset="0"/>
              </a:rPr>
              <a:t>Presentation Title | Author | Date</a:t>
            </a:r>
            <a:endParaRPr lang="en-US" sz="800" kern="0" dirty="0">
              <a:solidFill>
                <a:srgbClr val="00458D"/>
              </a:solidFill>
              <a:latin typeface="+mj-lt"/>
              <a:cs typeface="Arial" panose="020B0604020202020204" pitchFamily="34" charset="0"/>
            </a:endParaRPr>
          </a:p>
        </p:txBody>
      </p:sp>
      <p:sp>
        <p:nvSpPr>
          <p:cNvPr id="10"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30777168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Image and Text_2">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xmlns="" id="{53181C41-E797-4C55-B0D0-233FF421FA83}"/>
              </a:ext>
            </a:extLst>
          </p:cNvPr>
          <p:cNvPicPr>
            <a:picLocks noChangeAspect="1"/>
          </p:cNvPicPr>
          <p:nvPr userDrawn="1"/>
        </p:nvPicPr>
        <p:blipFill>
          <a:blip r:embed="rId2">
            <a:extLst>
              <a:ext uri="{96DAC541-7B7A-43D3-8B79-37D633B846F1}">
                <asvg:svgBlip xmlns:asvg="http://schemas.microsoft.com/office/drawing/2016/SVG/main" xmlns="" r:embed="rId3"/>
              </a:ext>
            </a:extLst>
          </a:blip>
          <a:srcRect t="20875"/>
          <a:stretch>
            <a:fillRect/>
          </a:stretch>
        </p:blipFill>
        <p:spPr>
          <a:xfrm rot="19800000" flipH="1">
            <a:off x="-1758634" y="-861399"/>
            <a:ext cx="8293531" cy="6688887"/>
          </a:xfrm>
          <a:custGeom>
            <a:avLst/>
            <a:gdLst>
              <a:gd name="connsiteX0" fmla="*/ 4973426 w 8293531"/>
              <a:gd name="connsiteY0" fmla="*/ 0 h 6688887"/>
              <a:gd name="connsiteX1" fmla="*/ 0 w 8293531"/>
              <a:gd name="connsiteY1" fmla="*/ 2871409 h 6688887"/>
              <a:gd name="connsiteX2" fmla="*/ 0 w 8293531"/>
              <a:gd name="connsiteY2" fmla="*/ 3722915 h 6688887"/>
              <a:gd name="connsiteX3" fmla="*/ 1712404 w 8293531"/>
              <a:gd name="connsiteY3" fmla="*/ 6688887 h 6688887"/>
              <a:gd name="connsiteX4" fmla="*/ 6973982 w 8293531"/>
              <a:gd name="connsiteY4" fmla="*/ 6688887 h 6688887"/>
              <a:gd name="connsiteX5" fmla="*/ 8293531 w 8293531"/>
              <a:gd name="connsiteY5" fmla="*/ 5927045 h 6688887"/>
              <a:gd name="connsiteX6" fmla="*/ 8293531 w 8293531"/>
              <a:gd name="connsiteY6" fmla="*/ 5750590 h 668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93531" h="6688887">
                <a:moveTo>
                  <a:pt x="4973426" y="0"/>
                </a:moveTo>
                <a:lnTo>
                  <a:pt x="0" y="2871409"/>
                </a:lnTo>
                <a:lnTo>
                  <a:pt x="0" y="3722915"/>
                </a:lnTo>
                <a:lnTo>
                  <a:pt x="1712404" y="6688887"/>
                </a:lnTo>
                <a:lnTo>
                  <a:pt x="6973982" y="6688887"/>
                </a:lnTo>
                <a:lnTo>
                  <a:pt x="8293531" y="5927045"/>
                </a:lnTo>
                <a:lnTo>
                  <a:pt x="8293531" y="5750590"/>
                </a:lnTo>
                <a:close/>
              </a:path>
            </a:pathLst>
          </a:custGeom>
        </p:spPr>
      </p:pic>
      <p:sp>
        <p:nvSpPr>
          <p:cNvPr id="10" name="Picture Placeholder 17">
            <a:extLst>
              <a:ext uri="{FF2B5EF4-FFF2-40B4-BE49-F238E27FC236}">
                <a16:creationId xmlns:a16="http://schemas.microsoft.com/office/drawing/2014/main" xmlns="" id="{218E0C47-FBAF-440E-A6A0-9D14AE6071F8}"/>
              </a:ext>
            </a:extLst>
          </p:cNvPr>
          <p:cNvSpPr>
            <a:spLocks noGrp="1"/>
          </p:cNvSpPr>
          <p:nvPr>
            <p:ph type="pic" sz="quarter" idx="10"/>
          </p:nvPr>
        </p:nvSpPr>
        <p:spPr>
          <a:xfrm>
            <a:off x="0" y="-1"/>
            <a:ext cx="12192000" cy="6857998"/>
          </a:xfrm>
          <a:prstGeom prst="rect">
            <a:avLst/>
          </a:prstGeom>
          <a:noFill/>
        </p:spPr>
        <p:txBody>
          <a:bodyPr anchor="ctr"/>
          <a:lstStyle>
            <a:lvl1pPr algn="ctr">
              <a:defRPr/>
            </a:lvl1pPr>
          </a:lstStyle>
          <a:p>
            <a:endParaRPr lang="pt-PT" dirty="0"/>
          </a:p>
        </p:txBody>
      </p:sp>
      <p:sp>
        <p:nvSpPr>
          <p:cNvPr id="11" name="Title Placeholder 1">
            <a:extLst>
              <a:ext uri="{FF2B5EF4-FFF2-40B4-BE49-F238E27FC236}">
                <a16:creationId xmlns:a16="http://schemas.microsoft.com/office/drawing/2014/main" xmlns="" id="{AC165F49-BCC1-4C3B-91C3-5D1BB415ABF1}"/>
              </a:ext>
            </a:extLst>
          </p:cNvPr>
          <p:cNvSpPr>
            <a:spLocks noGrp="1"/>
          </p:cNvSpPr>
          <p:nvPr>
            <p:ph type="title" hasCustomPrompt="1"/>
          </p:nvPr>
        </p:nvSpPr>
        <p:spPr>
          <a:xfrm>
            <a:off x="407988" y="649981"/>
            <a:ext cx="4319860" cy="1194843"/>
          </a:xfrm>
          <a:prstGeom prst="rect">
            <a:avLst/>
          </a:prstGeom>
        </p:spPr>
        <p:txBody>
          <a:bodyPr vert="horz" lIns="0" tIns="0" rIns="0" bIns="0" rtlCol="0" anchor="b">
            <a:normAutofit/>
          </a:bodyPr>
          <a:lstStyle>
            <a:lvl1pPr>
              <a:lnSpc>
                <a:spcPts val="3000"/>
              </a:lnSpc>
              <a:defRPr sz="2600">
                <a:solidFill>
                  <a:srgbClr val="12ABDB"/>
                </a:solidFill>
              </a:defRPr>
            </a:lvl1pPr>
          </a:lstStyle>
          <a:p>
            <a:r>
              <a:rPr lang="en-US" dirty="0"/>
              <a:t>Click to insert title</a:t>
            </a:r>
            <a:endParaRPr lang="pt-PT" dirty="0"/>
          </a:p>
        </p:txBody>
      </p:sp>
      <p:sp>
        <p:nvSpPr>
          <p:cNvPr id="12" name="Text Placeholder 7">
            <a:extLst>
              <a:ext uri="{FF2B5EF4-FFF2-40B4-BE49-F238E27FC236}">
                <a16:creationId xmlns:a16="http://schemas.microsoft.com/office/drawing/2014/main" xmlns="" id="{98BC8B91-D2A3-4F52-B4E2-1C3C1B691942}"/>
              </a:ext>
            </a:extLst>
          </p:cNvPr>
          <p:cNvSpPr>
            <a:spLocks noGrp="1"/>
          </p:cNvSpPr>
          <p:nvPr>
            <p:ph type="body" sz="quarter" idx="32" hasCustomPrompt="1"/>
          </p:nvPr>
        </p:nvSpPr>
        <p:spPr>
          <a:xfrm>
            <a:off x="407988" y="1988840"/>
            <a:ext cx="3599780" cy="1152127"/>
          </a:xfrm>
          <a:prstGeom prst="rect">
            <a:avLst/>
          </a:prstGeom>
        </p:spPr>
        <p:txBody>
          <a:bodyPr lIns="0" tIns="0" rIns="0" bIns="0">
            <a:noAutofit/>
          </a:bodyPr>
          <a:lstStyle>
            <a:lvl1pPr>
              <a:lnSpc>
                <a:spcPct val="100000"/>
              </a:lnSpc>
              <a:defRPr sz="1800">
                <a:solidFill>
                  <a:schemeClr val="bg1"/>
                </a:solidFill>
              </a:defRPr>
            </a:lvl1pPr>
            <a:lvl2pPr>
              <a:lnSpc>
                <a:spcPct val="100000"/>
              </a:lnSpc>
              <a:defRPr sz="1400"/>
            </a:lvl2pPr>
            <a:lvl3pPr>
              <a:lnSpc>
                <a:spcPct val="100000"/>
              </a:lnSpc>
              <a:defRPr sz="1400"/>
            </a:lvl3pPr>
            <a:lvl4pPr>
              <a:lnSpc>
                <a:spcPct val="100000"/>
              </a:lnSpc>
              <a:defRPr sz="1400"/>
            </a:lvl4pPr>
            <a:lvl5pPr>
              <a:lnSpc>
                <a:spcPct val="100000"/>
              </a:lnSpc>
              <a:defRPr sz="1200"/>
            </a:lvl5pPr>
          </a:lstStyle>
          <a:p>
            <a:pPr lvl="0"/>
            <a:r>
              <a:rPr lang="en-US" dirty="0"/>
              <a:t>Click to insert text</a:t>
            </a:r>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8"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accent2"/>
            </a:solidFill>
            <a:round/>
          </a:ln>
        </p:spPr>
        <p:style>
          <a:lnRef idx="1">
            <a:schemeClr val="accent1"/>
          </a:lnRef>
          <a:fillRef idx="0">
            <a:schemeClr val="accent1"/>
          </a:fillRef>
          <a:effectRef idx="0">
            <a:schemeClr val="accent1"/>
          </a:effectRef>
          <a:fontRef idx="minor">
            <a:schemeClr val="tx1"/>
          </a:fontRef>
        </p:style>
      </p:cxnSp>
      <p:sp>
        <p:nvSpPr>
          <p:cNvPr id="9" name="Rectangle 27">
            <a:hlinkClick r:id="rId4"/>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smtClean="0">
                <a:solidFill>
                  <a:srgbClr val="00458D"/>
                </a:solidFill>
                <a:latin typeface="+mj-lt"/>
                <a:cs typeface="Arial" panose="020B0604020202020204" pitchFamily="34" charset="0"/>
              </a:rPr>
              <a:t>Presentation Title | Author | Date</a:t>
            </a:r>
            <a:endParaRPr lang="en-US" sz="800" kern="0" dirty="0">
              <a:solidFill>
                <a:srgbClr val="00458D"/>
              </a:solidFill>
              <a:latin typeface="+mj-lt"/>
              <a:cs typeface="Arial" panose="020B0604020202020204" pitchFamily="34" charset="0"/>
            </a:endParaRPr>
          </a:p>
        </p:txBody>
      </p:sp>
      <p:sp>
        <p:nvSpPr>
          <p:cNvPr id="13"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2">
                    <a:lumMod val="50000"/>
                  </a:schemeClr>
                </a:solidFill>
                <a:cs typeface="Arial" panose="020B0604020202020204" pitchFamily="34" charset="0"/>
              </a:rPr>
              <a:t>© 2017 Capgemini. All rights reserved.</a:t>
            </a:r>
          </a:p>
        </p:txBody>
      </p:sp>
    </p:spTree>
    <p:extLst>
      <p:ext uri="{BB962C8B-B14F-4D97-AF65-F5344CB8AC3E}">
        <p14:creationId xmlns:p14="http://schemas.microsoft.com/office/powerpoint/2010/main" val="11279001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Section Opener1">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Graphic 2">
            <a:extLst>
              <a:ext uri="{FF2B5EF4-FFF2-40B4-BE49-F238E27FC236}">
                <a16:creationId xmlns:a16="http://schemas.microsoft.com/office/drawing/2014/main" xmlns="" id="{02DEF159-660E-4893-A63C-7C2BB5EEB9A1}"/>
              </a:ext>
            </a:extLst>
          </p:cNvPr>
          <p:cNvPicPr>
            <a:picLocks noChangeAspect="1"/>
          </p:cNvPicPr>
          <p:nvPr userDrawn="1"/>
        </p:nvPicPr>
        <p:blipFill rotWithShape="1">
          <a:blip r:embed="rId2">
            <a:extLst>
              <a:ext uri="{96DAC541-7B7A-43D3-8B79-37D633B846F1}">
                <asvg:svgBlip xmlns:asvg="http://schemas.microsoft.com/office/drawing/2016/SVG/main" xmlns="" r:embed="rId3"/>
              </a:ext>
            </a:extLst>
          </a:blip>
          <a:srcRect t="18343" b="19135"/>
          <a:stretch/>
        </p:blipFill>
        <p:spPr>
          <a:xfrm flipH="1">
            <a:off x="911424" y="-3448"/>
            <a:ext cx="11299452" cy="6858000"/>
          </a:xfrm>
          <a:prstGeom prst="rect">
            <a:avLst/>
          </a:prstGeom>
        </p:spPr>
      </p:pic>
      <p:sp>
        <p:nvSpPr>
          <p:cNvPr id="7" name="Text Placeholder 13">
            <a:extLst>
              <a:ext uri="{FF2B5EF4-FFF2-40B4-BE49-F238E27FC236}">
                <a16:creationId xmlns:a16="http://schemas.microsoft.com/office/drawing/2014/main" xmlns="" id="{5C674D03-4995-4743-8CE4-61CF32CFBDDE}"/>
              </a:ext>
            </a:extLst>
          </p:cNvPr>
          <p:cNvSpPr>
            <a:spLocks noGrp="1"/>
          </p:cNvSpPr>
          <p:nvPr>
            <p:ph type="body" sz="quarter" idx="11" hasCustomPrompt="1"/>
          </p:nvPr>
        </p:nvSpPr>
        <p:spPr>
          <a:xfrm>
            <a:off x="6522826" y="1844824"/>
            <a:ext cx="5261187" cy="1182207"/>
          </a:xfrm>
          <a:prstGeom prst="rect">
            <a:avLst/>
          </a:prstGeom>
        </p:spPr>
        <p:txBody>
          <a:bodyPr anchor="b">
            <a:normAutofit/>
          </a:bodyPr>
          <a:lstStyle>
            <a:lvl1pPr marL="0" indent="0" algn="r">
              <a:lnSpc>
                <a:spcPts val="3000"/>
              </a:lnSpc>
              <a:buNone/>
              <a:defRPr sz="2600">
                <a:solidFill>
                  <a:schemeClr val="accent2"/>
                </a:solidFill>
              </a:defRPr>
            </a:lvl1pPr>
            <a:lvl2pPr marL="457200" indent="0">
              <a:buNone/>
              <a:defRPr sz="6000">
                <a:solidFill>
                  <a:schemeClr val="bg1"/>
                </a:solidFill>
              </a:defRPr>
            </a:lvl2pPr>
          </a:lstStyle>
          <a:p>
            <a:pPr lvl="0"/>
            <a:r>
              <a:rPr lang="en-US" dirty="0"/>
              <a:t>Click to insert section title</a:t>
            </a:r>
            <a:endParaRPr lang="pt-PT" dirty="0"/>
          </a:p>
        </p:txBody>
      </p:sp>
      <p:pic>
        <p:nvPicPr>
          <p:cNvPr id="5" name="Graphic 9">
            <a:extLst>
              <a:ext uri="{FF2B5EF4-FFF2-40B4-BE49-F238E27FC236}">
                <a16:creationId xmlns:a16="http://schemas.microsoft.com/office/drawing/2014/main" xmlns="" id="{C3D2EC56-D17C-4A75-8178-C69397BC7353}"/>
              </a:ext>
            </a:extLst>
          </p:cNvPr>
          <p:cNvPicPr>
            <a:picLocks noChangeAspect="1"/>
          </p:cNvPicPr>
          <p:nvPr userDrawn="1"/>
        </p:nvPicPr>
        <p:blipFill>
          <a:blip r:embed="rId4">
            <a:extLst>
              <a:ext uri="{96DAC541-7B7A-43D3-8B79-37D633B846F1}">
                <asvg:svgBlip xmlns:asvg="http://schemas.microsoft.com/office/drawing/2016/SVG/main" xmlns="" r:embed="rId5"/>
              </a:ext>
            </a:extLst>
          </a:blip>
          <a:stretch>
            <a:fillRect/>
          </a:stretch>
        </p:blipFill>
        <p:spPr>
          <a:xfrm>
            <a:off x="407988" y="6101472"/>
            <a:ext cx="2286000" cy="510013"/>
          </a:xfrm>
          <a:prstGeom prst="rect">
            <a:avLst/>
          </a:prstGeom>
        </p:spPr>
      </p:pic>
    </p:spTree>
    <p:extLst>
      <p:ext uri="{BB962C8B-B14F-4D97-AF65-F5344CB8AC3E}">
        <p14:creationId xmlns:p14="http://schemas.microsoft.com/office/powerpoint/2010/main" val="25059825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xt with Filled Background">
    <p:bg>
      <p:bgPr>
        <a:solidFill>
          <a:schemeClr val="bg1"/>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443981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Placeholder 10">
            <a:extLst>
              <a:ext uri="{FF2B5EF4-FFF2-40B4-BE49-F238E27FC236}">
                <a16:creationId xmlns:a16="http://schemas.microsoft.com/office/drawing/2014/main" xmlns="" id="{709E13E3-3323-4A67-80E2-F9198122983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839" r="32420"/>
          <a:stretch/>
        </p:blipFill>
        <p:spPr>
          <a:xfrm>
            <a:off x="4253790" y="-2148"/>
            <a:ext cx="7938210" cy="6898276"/>
          </a:xfrm>
          <a:prstGeom prst="rect">
            <a:avLst/>
          </a:prstGeom>
        </p:spPr>
      </p:pic>
      <p:sp>
        <p:nvSpPr>
          <p:cNvPr id="8" name="Text Placeholder 7">
            <a:extLst>
              <a:ext uri="{FF2B5EF4-FFF2-40B4-BE49-F238E27FC236}">
                <a16:creationId xmlns:a16="http://schemas.microsoft.com/office/drawing/2014/main" xmlns="" id="{27CE2609-37DA-4C4C-BF45-E56CE85AA41D}"/>
              </a:ext>
            </a:extLst>
          </p:cNvPr>
          <p:cNvSpPr>
            <a:spLocks noGrp="1"/>
          </p:cNvSpPr>
          <p:nvPr>
            <p:ph type="body" sz="quarter" idx="10" hasCustomPrompt="1"/>
          </p:nvPr>
        </p:nvSpPr>
        <p:spPr>
          <a:xfrm>
            <a:off x="407988" y="3068960"/>
            <a:ext cx="6696124" cy="3375382"/>
          </a:xfrm>
          <a:prstGeom prst="rect">
            <a:avLst/>
          </a:prstGeom>
        </p:spPr>
        <p:txBody>
          <a:bodyPr>
            <a:noAutofit/>
          </a:bodyPr>
          <a:lstStyle>
            <a:lvl1pPr>
              <a:lnSpc>
                <a:spcPts val="2000"/>
              </a:lnSpc>
              <a:spcAft>
                <a:spcPts val="1800"/>
              </a:spcAft>
              <a:defRPr sz="1600">
                <a:solidFill>
                  <a:schemeClr val="bg1"/>
                </a:solidFill>
              </a:defRPr>
            </a:lvl1pPr>
            <a:lvl2pPr>
              <a:lnSpc>
                <a:spcPct val="100000"/>
              </a:lnSpc>
              <a:defRPr sz="1200"/>
            </a:lvl2pPr>
            <a:lvl3pPr>
              <a:lnSpc>
                <a:spcPct val="100000"/>
              </a:lnSpc>
              <a:defRPr sz="1200"/>
            </a:lvl3pPr>
            <a:lvl4pPr>
              <a:lnSpc>
                <a:spcPct val="100000"/>
              </a:lnSpc>
              <a:defRPr sz="1200"/>
            </a:lvl4pPr>
            <a:lvl5pPr>
              <a:lnSpc>
                <a:spcPct val="100000"/>
              </a:lnSpc>
              <a:defRPr sz="1200"/>
            </a:lvl5pPr>
          </a:lstStyle>
          <a:p>
            <a:pPr lvl="0"/>
            <a:r>
              <a:rPr lang="en-US" dirty="0"/>
              <a:t>Click to insert long text</a:t>
            </a:r>
            <a:endParaRPr lang="pt-PT" dirty="0"/>
          </a:p>
        </p:txBody>
      </p:sp>
      <p:sp>
        <p:nvSpPr>
          <p:cNvPr id="10" name="Title Placeholder 1">
            <a:extLst>
              <a:ext uri="{FF2B5EF4-FFF2-40B4-BE49-F238E27FC236}">
                <a16:creationId xmlns:a16="http://schemas.microsoft.com/office/drawing/2014/main" xmlns="" id="{57798370-07F4-412F-86CE-30C026EA6825}"/>
              </a:ext>
            </a:extLst>
          </p:cNvPr>
          <p:cNvSpPr>
            <a:spLocks noGrp="1"/>
          </p:cNvSpPr>
          <p:nvPr>
            <p:ph type="title" hasCustomPrompt="1"/>
          </p:nvPr>
        </p:nvSpPr>
        <p:spPr>
          <a:xfrm>
            <a:off x="407988" y="2002973"/>
            <a:ext cx="10044635" cy="859536"/>
          </a:xfrm>
          <a:prstGeom prst="rect">
            <a:avLst/>
          </a:prstGeom>
        </p:spPr>
        <p:txBody>
          <a:bodyPr vert="horz" lIns="0" tIns="0" rIns="0" bIns="0" rtlCol="0" anchor="b">
            <a:normAutofit/>
          </a:bodyPr>
          <a:lstStyle>
            <a:lvl1pPr>
              <a:defRPr lang="pt-PT" dirty="0">
                <a:solidFill>
                  <a:schemeClr val="bg1"/>
                </a:solidFill>
              </a:defRPr>
            </a:lvl1pPr>
          </a:lstStyle>
          <a:p>
            <a:pPr lvl="0">
              <a:lnSpc>
                <a:spcPts val="3000"/>
              </a:lnSpc>
            </a:pPr>
            <a:r>
              <a:rPr lang="en-US" dirty="0"/>
              <a:t>Click to insert title</a:t>
            </a:r>
            <a:endParaRPr lang="pt-PT" dirty="0"/>
          </a:p>
        </p:txBody>
      </p:sp>
      <p:sp>
        <p:nvSpPr>
          <p:cNvPr id="6" name="Retângulo 43">
            <a:extLst>
              <a:ext uri="{FF2B5EF4-FFF2-40B4-BE49-F238E27FC236}">
                <a16:creationId xmlns:a16="http://schemas.microsoft.com/office/drawing/2014/main" xmlns="" id="{25FC8637-25BD-4C09-AF25-56B4243DAB3D}"/>
              </a:ext>
            </a:extLst>
          </p:cNvPr>
          <p:cNvSpPr/>
          <p:nvPr userDrawn="1"/>
        </p:nvSpPr>
        <p:spPr>
          <a:xfrm>
            <a:off x="11665391" y="6555758"/>
            <a:ext cx="360997" cy="215444"/>
          </a:xfrm>
          <a:prstGeom prst="rect">
            <a:avLst/>
          </a:prstGeom>
        </p:spPr>
        <p:txBody>
          <a:bodyPr wrap="none">
            <a:spAutoFit/>
          </a:bodyPr>
          <a:lstStyle/>
          <a:p>
            <a:pPr algn="r"/>
            <a:fld id="{0502E5A9-B53C-401E-A0E0-4A359BB0A9E5}" type="slidenum">
              <a:rPr lang="en-US" sz="800" smtClean="0">
                <a:solidFill>
                  <a:schemeClr val="bg1"/>
                </a:solidFill>
                <a:cs typeface="Arial" panose="020B0604020202020204" pitchFamily="34" charset="0"/>
              </a:rPr>
              <a:t>‹#›</a:t>
            </a:fld>
            <a:endParaRPr lang="en-US" sz="800" dirty="0">
              <a:solidFill>
                <a:schemeClr val="bg1"/>
              </a:solidFill>
              <a:cs typeface="Arial" panose="020B0604020202020204" pitchFamily="34" charset="0"/>
            </a:endParaRPr>
          </a:p>
        </p:txBody>
      </p:sp>
      <p:sp>
        <p:nvSpPr>
          <p:cNvPr id="7" name="Retângulo 43">
            <a:extLst>
              <a:ext uri="{FF2B5EF4-FFF2-40B4-BE49-F238E27FC236}">
                <a16:creationId xmlns:a16="http://schemas.microsoft.com/office/drawing/2014/main" xmlns=""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cxnSp>
        <p:nvCxnSpPr>
          <p:cNvPr id="9" name="Conector reto 49">
            <a:extLst>
              <a:ext uri="{FF2B5EF4-FFF2-40B4-BE49-F238E27FC236}">
                <a16:creationId xmlns:a16="http://schemas.microsoft.com/office/drawing/2014/main" xmlns=""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bg1"/>
            </a:solidFill>
            <a:round/>
          </a:ln>
        </p:spPr>
        <p:style>
          <a:lnRef idx="1">
            <a:schemeClr val="accent1"/>
          </a:lnRef>
          <a:fillRef idx="0">
            <a:schemeClr val="accent1"/>
          </a:fillRef>
          <a:effectRef idx="0">
            <a:schemeClr val="accent1"/>
          </a:effectRef>
          <a:fontRef idx="minor">
            <a:schemeClr val="tx1"/>
          </a:fontRef>
        </p:style>
      </p:cxnSp>
      <p:sp>
        <p:nvSpPr>
          <p:cNvPr id="11" name="Rectangle 27">
            <a:hlinkClick r:id="rId3"/>
            <a:extLst>
              <a:ext uri="{FF2B5EF4-FFF2-40B4-BE49-F238E27FC236}">
                <a16:creationId xmlns:a16="http://schemas.microsoft.com/office/drawing/2014/main" xmlns=""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smtClean="0">
                <a:solidFill>
                  <a:schemeClr val="bg1"/>
                </a:solidFill>
                <a:latin typeface="+mj-lt"/>
                <a:cs typeface="Arial" panose="020B0604020202020204" pitchFamily="34" charset="0"/>
              </a:rPr>
              <a:t>Presentation Title | Author | Date</a:t>
            </a:r>
            <a:endParaRPr lang="en-US" sz="800" kern="0" dirty="0">
              <a:solidFill>
                <a:schemeClr val="bg1"/>
              </a:solidFill>
              <a:latin typeface="+mj-lt"/>
              <a:cs typeface="Arial" panose="020B0604020202020204" pitchFamily="34" charset="0"/>
            </a:endParaRPr>
          </a:p>
        </p:txBody>
      </p:sp>
    </p:spTree>
    <p:extLst>
      <p:ext uri="{BB962C8B-B14F-4D97-AF65-F5344CB8AC3E}">
        <p14:creationId xmlns:p14="http://schemas.microsoft.com/office/powerpoint/2010/main" val="2564756807"/>
      </p:ext>
    </p:extLst>
  </p:cSld>
  <p:clrMapOvr>
    <a:masterClrMapping/>
  </p:clrMapOvr>
  <p:extLst mod="1">
    <p:ext uri="{DCECCB84-F9BA-43D5-87BE-67443E8EF086}">
      <p15:sldGuideLst xmlns:p15="http://schemas.microsoft.com/office/powerpoint/2012/main">
        <p15:guide id="1" orient="horz" pos="255">
          <p15:clr>
            <a:srgbClr val="FBAE40"/>
          </p15:clr>
        </p15:guide>
        <p15:guide id="2" pos="257">
          <p15:clr>
            <a:srgbClr val="FBAE40"/>
          </p15:clr>
        </p15:guide>
        <p15:guide id="3" pos="6879">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losing1">
    <p:spTree>
      <p:nvGrpSpPr>
        <p:cNvPr id="1" name=""/>
        <p:cNvGrpSpPr/>
        <p:nvPr/>
      </p:nvGrpSpPr>
      <p:grpSpPr>
        <a:xfrm>
          <a:off x="0" y="0"/>
          <a:ext cx="0" cy="0"/>
          <a:chOff x="0" y="0"/>
          <a:chExt cx="0" cy="0"/>
        </a:xfrm>
      </p:grpSpPr>
      <p:sp>
        <p:nvSpPr>
          <p:cNvPr id="7" name="Rectangle 6"/>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5"/>
          <p:cNvSpPr>
            <a:spLocks/>
          </p:cNvSpPr>
          <p:nvPr userDrawn="1"/>
        </p:nvSpPr>
        <p:spPr bwMode="auto">
          <a:xfrm>
            <a:off x="-1243012" y="-2656920"/>
            <a:ext cx="10768012" cy="11443496"/>
          </a:xfrm>
          <a:custGeom>
            <a:avLst/>
            <a:gdLst>
              <a:gd name="T0" fmla="*/ 854 w 3407"/>
              <a:gd name="T1" fmla="*/ 0 h 3621"/>
              <a:gd name="T2" fmla="*/ 0 w 3407"/>
              <a:gd name="T3" fmla="*/ 0 h 3621"/>
              <a:gd name="T4" fmla="*/ 0 w 3407"/>
              <a:gd name="T5" fmla="*/ 3621 h 3621"/>
              <a:gd name="T6" fmla="*/ 3407 w 3407"/>
              <a:gd name="T7" fmla="*/ 3621 h 3621"/>
              <a:gd name="T8" fmla="*/ 3407 w 3407"/>
              <a:gd name="T9" fmla="*/ 3617 h 3621"/>
              <a:gd name="T10" fmla="*/ 179 w 3407"/>
              <a:gd name="T11" fmla="*/ 3617 h 3621"/>
              <a:gd name="T12" fmla="*/ 2096 w 3407"/>
              <a:gd name="T13" fmla="*/ 1606 h 3621"/>
              <a:gd name="T14" fmla="*/ 854 w 3407"/>
              <a:gd name="T15" fmla="*/ 0 h 36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07" h="3621">
                <a:moveTo>
                  <a:pt x="854" y="0"/>
                </a:moveTo>
                <a:cubicBezTo>
                  <a:pt x="0" y="0"/>
                  <a:pt x="0" y="0"/>
                  <a:pt x="0" y="0"/>
                </a:cubicBezTo>
                <a:cubicBezTo>
                  <a:pt x="0" y="3621"/>
                  <a:pt x="0" y="3621"/>
                  <a:pt x="0" y="3621"/>
                </a:cubicBezTo>
                <a:cubicBezTo>
                  <a:pt x="3407" y="3621"/>
                  <a:pt x="3407" y="3621"/>
                  <a:pt x="3407" y="3621"/>
                </a:cubicBezTo>
                <a:cubicBezTo>
                  <a:pt x="3407" y="3617"/>
                  <a:pt x="3407" y="3617"/>
                  <a:pt x="3407" y="3617"/>
                </a:cubicBezTo>
                <a:cubicBezTo>
                  <a:pt x="179" y="3617"/>
                  <a:pt x="179" y="3617"/>
                  <a:pt x="179" y="3617"/>
                </a:cubicBezTo>
                <a:cubicBezTo>
                  <a:pt x="2551" y="2996"/>
                  <a:pt x="2421" y="1729"/>
                  <a:pt x="2096" y="1606"/>
                </a:cubicBezTo>
                <a:cubicBezTo>
                  <a:pt x="2281" y="2130"/>
                  <a:pt x="865" y="1627"/>
                  <a:pt x="854" y="0"/>
                </a:cubicBezTo>
              </a:path>
            </a:pathLst>
          </a:custGeom>
          <a:solidFill>
            <a:srgbClr val="300B4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nvGrpSpPr>
          <p:cNvPr id="9" name="Group 8"/>
          <p:cNvGrpSpPr/>
          <p:nvPr userDrawn="1"/>
        </p:nvGrpSpPr>
        <p:grpSpPr>
          <a:xfrm>
            <a:off x="4979035" y="2404110"/>
            <a:ext cx="735013" cy="682321"/>
            <a:chOff x="5662614" y="3032124"/>
            <a:chExt cx="863600" cy="801689"/>
          </a:xfrm>
        </p:grpSpPr>
        <p:sp>
          <p:nvSpPr>
            <p:cNvPr id="10" name="Freeform 9"/>
            <p:cNvSpPr>
              <a:spLocks/>
            </p:cNvSpPr>
            <p:nvPr/>
          </p:nvSpPr>
          <p:spPr bwMode="auto">
            <a:xfrm>
              <a:off x="5959476" y="3368675"/>
              <a:ext cx="566738" cy="465138"/>
            </a:xfrm>
            <a:custGeom>
              <a:avLst/>
              <a:gdLst>
                <a:gd name="T0" fmla="*/ 99 w 149"/>
                <a:gd name="T1" fmla="*/ 85 h 122"/>
                <a:gd name="T2" fmla="*/ 149 w 149"/>
                <a:gd name="T3" fmla="*/ 34 h 122"/>
                <a:gd name="T4" fmla="*/ 112 w 149"/>
                <a:gd name="T5" fmla="*/ 0 h 122"/>
                <a:gd name="T6" fmla="*/ 39 w 149"/>
                <a:gd name="T7" fmla="*/ 78 h 122"/>
                <a:gd name="T8" fmla="*/ 0 w 149"/>
                <a:gd name="T9" fmla="*/ 114 h 122"/>
                <a:gd name="T10" fmla="*/ 29 w 149"/>
                <a:gd name="T11" fmla="*/ 122 h 122"/>
                <a:gd name="T12" fmla="*/ 99 w 149"/>
                <a:gd name="T13" fmla="*/ 99 h 122"/>
                <a:gd name="T14" fmla="*/ 64 w 149"/>
                <a:gd name="T15" fmla="*/ 68 h 122"/>
                <a:gd name="T16" fmla="*/ 99 w 149"/>
                <a:gd name="T17" fmla="*/ 85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 h="122">
                  <a:moveTo>
                    <a:pt x="99" y="85"/>
                  </a:moveTo>
                  <a:cubicBezTo>
                    <a:pt x="127" y="85"/>
                    <a:pt x="149" y="62"/>
                    <a:pt x="149" y="34"/>
                  </a:cubicBezTo>
                  <a:cubicBezTo>
                    <a:pt x="147" y="22"/>
                    <a:pt x="143" y="0"/>
                    <a:pt x="112" y="0"/>
                  </a:cubicBezTo>
                  <a:cubicBezTo>
                    <a:pt x="78" y="0"/>
                    <a:pt x="67" y="48"/>
                    <a:pt x="39" y="78"/>
                  </a:cubicBezTo>
                  <a:cubicBezTo>
                    <a:pt x="37" y="96"/>
                    <a:pt x="20" y="111"/>
                    <a:pt x="0" y="114"/>
                  </a:cubicBezTo>
                  <a:cubicBezTo>
                    <a:pt x="5" y="119"/>
                    <a:pt x="16" y="122"/>
                    <a:pt x="29" y="122"/>
                  </a:cubicBezTo>
                  <a:cubicBezTo>
                    <a:pt x="54" y="122"/>
                    <a:pt x="84" y="115"/>
                    <a:pt x="99" y="99"/>
                  </a:cubicBezTo>
                  <a:cubicBezTo>
                    <a:pt x="78" y="100"/>
                    <a:pt x="65" y="86"/>
                    <a:pt x="64" y="68"/>
                  </a:cubicBezTo>
                  <a:cubicBezTo>
                    <a:pt x="74" y="80"/>
                    <a:pt x="85" y="85"/>
                    <a:pt x="99" y="85"/>
                  </a:cubicBezTo>
                </a:path>
              </a:pathLst>
            </a:custGeom>
            <a:solidFill>
              <a:srgbClr val="00B0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2"/>
            <p:cNvSpPr>
              <a:spLocks/>
            </p:cNvSpPr>
            <p:nvPr/>
          </p:nvSpPr>
          <p:spPr bwMode="auto">
            <a:xfrm>
              <a:off x="5662614" y="3032124"/>
              <a:ext cx="863600" cy="736599"/>
            </a:xfrm>
            <a:custGeom>
              <a:avLst/>
              <a:gdLst>
                <a:gd name="T0" fmla="*/ 227 w 227"/>
                <a:gd name="T1" fmla="*/ 120 h 193"/>
                <a:gd name="T2" fmla="*/ 188 w 227"/>
                <a:gd name="T3" fmla="*/ 40 h 193"/>
                <a:gd name="T4" fmla="*/ 127 w 227"/>
                <a:gd name="T5" fmla="*/ 3 h 193"/>
                <a:gd name="T6" fmla="*/ 122 w 227"/>
                <a:gd name="T7" fmla="*/ 0 h 193"/>
                <a:gd name="T8" fmla="*/ 122 w 227"/>
                <a:gd name="T9" fmla="*/ 0 h 193"/>
                <a:gd name="T10" fmla="*/ 0 w 227"/>
                <a:gd name="T11" fmla="*/ 125 h 193"/>
                <a:gd name="T12" fmla="*/ 42 w 227"/>
                <a:gd name="T13" fmla="*/ 187 h 193"/>
                <a:gd name="T14" fmla="*/ 85 w 227"/>
                <a:gd name="T15" fmla="*/ 188 h 193"/>
                <a:gd name="T16" fmla="*/ 117 w 227"/>
                <a:gd name="T17" fmla="*/ 166 h 193"/>
                <a:gd name="T18" fmla="*/ 190 w 227"/>
                <a:gd name="T19" fmla="*/ 88 h 193"/>
                <a:gd name="T20" fmla="*/ 227 w 227"/>
                <a:gd name="T21" fmla="*/ 122 h 193"/>
                <a:gd name="T22" fmla="*/ 227 w 227"/>
                <a:gd name="T23" fmla="*/ 120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7" h="193">
                  <a:moveTo>
                    <a:pt x="227" y="120"/>
                  </a:moveTo>
                  <a:cubicBezTo>
                    <a:pt x="226" y="89"/>
                    <a:pt x="211" y="62"/>
                    <a:pt x="188" y="40"/>
                  </a:cubicBezTo>
                  <a:cubicBezTo>
                    <a:pt x="170" y="24"/>
                    <a:pt x="149" y="12"/>
                    <a:pt x="127" y="3"/>
                  </a:cubicBezTo>
                  <a:cubicBezTo>
                    <a:pt x="125" y="2"/>
                    <a:pt x="123" y="1"/>
                    <a:pt x="122" y="0"/>
                  </a:cubicBezTo>
                  <a:cubicBezTo>
                    <a:pt x="122" y="0"/>
                    <a:pt x="122" y="0"/>
                    <a:pt x="122" y="0"/>
                  </a:cubicBezTo>
                  <a:cubicBezTo>
                    <a:pt x="94" y="33"/>
                    <a:pt x="0" y="57"/>
                    <a:pt x="0" y="125"/>
                  </a:cubicBezTo>
                  <a:cubicBezTo>
                    <a:pt x="0" y="152"/>
                    <a:pt x="17" y="177"/>
                    <a:pt x="42" y="187"/>
                  </a:cubicBezTo>
                  <a:cubicBezTo>
                    <a:pt x="56" y="193"/>
                    <a:pt x="71" y="193"/>
                    <a:pt x="85" y="188"/>
                  </a:cubicBezTo>
                  <a:cubicBezTo>
                    <a:pt x="98" y="184"/>
                    <a:pt x="108" y="176"/>
                    <a:pt x="117" y="166"/>
                  </a:cubicBezTo>
                  <a:cubicBezTo>
                    <a:pt x="145" y="136"/>
                    <a:pt x="156" y="88"/>
                    <a:pt x="190" y="88"/>
                  </a:cubicBezTo>
                  <a:cubicBezTo>
                    <a:pt x="221" y="88"/>
                    <a:pt x="225" y="110"/>
                    <a:pt x="227" y="122"/>
                  </a:cubicBezTo>
                  <a:cubicBezTo>
                    <a:pt x="227" y="122"/>
                    <a:pt x="227" y="121"/>
                    <a:pt x="227" y="120"/>
                  </a:cubicBezTo>
                </a:path>
              </a:pathLst>
            </a:custGeom>
            <a:solidFill>
              <a:srgbClr val="0075B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4" name="Rectangle 13"/>
          <p:cNvSpPr/>
          <p:nvPr userDrawn="1"/>
        </p:nvSpPr>
        <p:spPr>
          <a:xfrm>
            <a:off x="6536184" y="2886346"/>
            <a:ext cx="5125720" cy="7703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pPr>
            <a:r>
              <a:rPr lang="en-US" sz="900" dirty="0">
                <a:solidFill>
                  <a:schemeClr val="tx1"/>
                </a:solidFill>
              </a:rPr>
              <a:t>With more than 190,000 people, Capgemini is present in over 40 countries and celebrates its 50th Anniversary year in 2017. A global leader in consulting, technology and outsourcing services, the Group reported 2016 global revenues of EUR 12.5 billion. Together with its clients, Capgemini creates and delivers business, technology and digital solutions that fit their needs, enabling them to achieve innovation and competitiveness. A deeply multicultural organization, Capgemini has developed its own way of working, </a:t>
            </a:r>
            <a:r>
              <a:rPr lang="en-US" sz="900" dirty="0">
                <a:solidFill>
                  <a:schemeClr val="accent1"/>
                </a:solidFill>
              </a:rPr>
              <a:t>the Collaborative Business Experience™</a:t>
            </a:r>
            <a:r>
              <a:rPr lang="en-US" sz="900" dirty="0">
                <a:solidFill>
                  <a:schemeClr val="tx1"/>
                </a:solidFill>
              </a:rPr>
              <a:t>, and draws on </a:t>
            </a:r>
            <a:r>
              <a:rPr lang="en-US" sz="900" dirty="0">
                <a:solidFill>
                  <a:schemeClr val="accent1"/>
                </a:solidFill>
              </a:rPr>
              <a:t>Rightshore</a:t>
            </a:r>
            <a:r>
              <a:rPr lang="en-US" sz="900" baseline="30000" dirty="0">
                <a:solidFill>
                  <a:schemeClr val="accent1"/>
                </a:solidFill>
              </a:rPr>
              <a:t>®</a:t>
            </a:r>
            <a:r>
              <a:rPr lang="en-US" sz="900" dirty="0">
                <a:solidFill>
                  <a:schemeClr val="tx1"/>
                </a:solidFill>
              </a:rPr>
              <a:t>, its worldwide delivery model.</a:t>
            </a:r>
            <a:endParaRPr lang="en-US" sz="900" dirty="0" smtClean="0">
              <a:solidFill>
                <a:schemeClr val="tx1"/>
              </a:solidFill>
            </a:endParaRPr>
          </a:p>
        </p:txBody>
      </p:sp>
      <p:sp>
        <p:nvSpPr>
          <p:cNvPr id="15" name="Rectangle 14"/>
          <p:cNvSpPr/>
          <p:nvPr userDrawn="1"/>
        </p:nvSpPr>
        <p:spPr>
          <a:xfrm>
            <a:off x="6536184" y="2507082"/>
            <a:ext cx="2219960" cy="2296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t">
            <a:spAutoFit/>
          </a:bodyPr>
          <a:lstStyle/>
          <a:p>
            <a:pPr>
              <a:lnSpc>
                <a:spcPts val="2000"/>
              </a:lnSpc>
            </a:pPr>
            <a:r>
              <a:rPr lang="en-US" sz="1400" dirty="0" smtClean="0">
                <a:solidFill>
                  <a:schemeClr val="accent1"/>
                </a:solidFill>
              </a:rPr>
              <a:t>About Capgemini</a:t>
            </a:r>
          </a:p>
        </p:txBody>
      </p:sp>
      <p:sp>
        <p:nvSpPr>
          <p:cNvPr id="16" name="Rectangle 15"/>
          <p:cNvSpPr/>
          <p:nvPr userDrawn="1"/>
        </p:nvSpPr>
        <p:spPr>
          <a:xfrm>
            <a:off x="6536184" y="4235826"/>
            <a:ext cx="2057400" cy="40729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t"/>
          <a:lstStyle/>
          <a:p>
            <a:pPr algn="just">
              <a:lnSpc>
                <a:spcPts val="1200"/>
              </a:lnSpc>
              <a:spcAft>
                <a:spcPts val="600"/>
              </a:spcAft>
            </a:pPr>
            <a:r>
              <a:rPr lang="en-US" sz="900" dirty="0" smtClean="0">
                <a:solidFill>
                  <a:schemeClr val="tx1"/>
                </a:solidFill>
              </a:rPr>
              <a:t>Learn more about us at</a:t>
            </a:r>
          </a:p>
          <a:p>
            <a:pPr algn="just">
              <a:lnSpc>
                <a:spcPts val="1200"/>
              </a:lnSpc>
            </a:pPr>
            <a:r>
              <a:rPr lang="en-US" sz="1400" dirty="0" smtClean="0">
                <a:solidFill>
                  <a:schemeClr val="accent2"/>
                </a:solidFill>
              </a:rPr>
              <a:t>www.capgemini.com</a:t>
            </a:r>
          </a:p>
        </p:txBody>
      </p:sp>
      <p:pic>
        <p:nvPicPr>
          <p:cNvPr id="17" name="Picture 2" descr="D:\My Work\Template\Icons\Social Media\LinkedIN.png">
            <a:hlinkClick r:id="rId2"/>
          </p:cNvPr>
          <p:cNvPicPr>
            <a:picLocks noChangeAspect="1" noChangeArrowheads="1"/>
          </p:cNvPicPr>
          <p:nvPr userDrawn="1"/>
        </p:nvPicPr>
        <p:blipFill>
          <a:blip r:embed="rId3" cstate="print"/>
          <a:srcRect/>
          <a:stretch>
            <a:fillRect/>
          </a:stretch>
        </p:blipFill>
        <p:spPr bwMode="auto">
          <a:xfrm>
            <a:off x="798415" y="3979258"/>
            <a:ext cx="333195" cy="333195"/>
          </a:xfrm>
          <a:prstGeom prst="rect">
            <a:avLst/>
          </a:prstGeom>
          <a:noFill/>
        </p:spPr>
      </p:pic>
      <p:pic>
        <p:nvPicPr>
          <p:cNvPr id="18" name="Picture 4" descr="D:\My Work\Template\Icons\Social Media\SlideShare.png">
            <a:hlinkClick r:id="rId4"/>
          </p:cNvPr>
          <p:cNvPicPr>
            <a:picLocks noChangeAspect="1" noChangeArrowheads="1"/>
          </p:cNvPicPr>
          <p:nvPr userDrawn="1"/>
        </p:nvPicPr>
        <p:blipFill>
          <a:blip r:embed="rId5" cstate="print"/>
          <a:srcRect/>
          <a:stretch>
            <a:fillRect/>
          </a:stretch>
        </p:blipFill>
        <p:spPr bwMode="auto">
          <a:xfrm>
            <a:off x="1181792" y="3979258"/>
            <a:ext cx="333195" cy="333195"/>
          </a:xfrm>
          <a:prstGeom prst="rect">
            <a:avLst/>
          </a:prstGeom>
          <a:noFill/>
        </p:spPr>
      </p:pic>
      <p:pic>
        <p:nvPicPr>
          <p:cNvPr id="19" name="Picture 5" descr="D:\My Work\Template\Icons\Social Media\Twitter.png">
            <a:hlinkClick r:id="rId6"/>
          </p:cNvPr>
          <p:cNvPicPr>
            <a:picLocks noChangeAspect="1" noChangeArrowheads="1"/>
          </p:cNvPicPr>
          <p:nvPr userDrawn="1"/>
        </p:nvPicPr>
        <p:blipFill>
          <a:blip r:embed="rId7" cstate="print"/>
          <a:srcRect/>
          <a:stretch>
            <a:fillRect/>
          </a:stretch>
        </p:blipFill>
        <p:spPr bwMode="auto">
          <a:xfrm>
            <a:off x="1565169" y="3979258"/>
            <a:ext cx="333195" cy="333195"/>
          </a:xfrm>
          <a:prstGeom prst="rect">
            <a:avLst/>
          </a:prstGeom>
          <a:noFill/>
        </p:spPr>
      </p:pic>
      <p:pic>
        <p:nvPicPr>
          <p:cNvPr id="20" name="Picture 6" descr="D:\My Work\Template\Icons\Social Media\YouTube.png">
            <a:hlinkClick r:id="rId8"/>
          </p:cNvPr>
          <p:cNvPicPr>
            <a:picLocks noChangeAspect="1" noChangeArrowheads="1"/>
          </p:cNvPicPr>
          <p:nvPr userDrawn="1"/>
        </p:nvPicPr>
        <p:blipFill>
          <a:blip r:embed="rId9" cstate="print"/>
          <a:srcRect/>
          <a:stretch>
            <a:fillRect/>
          </a:stretch>
        </p:blipFill>
        <p:spPr bwMode="auto">
          <a:xfrm>
            <a:off x="1948545" y="3979258"/>
            <a:ext cx="333195" cy="333195"/>
          </a:xfrm>
          <a:prstGeom prst="rect">
            <a:avLst/>
          </a:prstGeom>
          <a:noFill/>
        </p:spPr>
      </p:pic>
      <p:pic>
        <p:nvPicPr>
          <p:cNvPr id="21" name="Picture 7" descr="D:\My Work\Template\Icons\Social Media\Facebook.png">
            <a:hlinkClick r:id="rId10"/>
          </p:cNvPr>
          <p:cNvPicPr>
            <a:picLocks noChangeAspect="1" noChangeArrowheads="1"/>
          </p:cNvPicPr>
          <p:nvPr userDrawn="1"/>
        </p:nvPicPr>
        <p:blipFill>
          <a:blip r:embed="rId11" cstate="print"/>
          <a:srcRect/>
          <a:stretch>
            <a:fillRect/>
          </a:stretch>
        </p:blipFill>
        <p:spPr bwMode="auto">
          <a:xfrm>
            <a:off x="415038" y="3979258"/>
            <a:ext cx="333195" cy="333195"/>
          </a:xfrm>
          <a:prstGeom prst="rect">
            <a:avLst/>
          </a:prstGeom>
          <a:noFill/>
        </p:spPr>
      </p:pic>
      <p:sp>
        <p:nvSpPr>
          <p:cNvPr id="23" name="Rectangle 22"/>
          <p:cNvSpPr/>
          <p:nvPr userDrawn="1"/>
        </p:nvSpPr>
        <p:spPr>
          <a:xfrm>
            <a:off x="415038" y="5640913"/>
            <a:ext cx="4198620" cy="569387"/>
          </a:xfrm>
          <a:prstGeom prst="rect">
            <a:avLst/>
          </a:prstGeom>
        </p:spPr>
        <p:txBody>
          <a:bodyPr wrap="square" lIns="0" tIns="0" rIns="0" bIns="0" anchor="b" anchorCtr="0">
            <a:spAutoFit/>
          </a:bodyPr>
          <a:lstStyle/>
          <a:p>
            <a:pPr>
              <a:spcAft>
                <a:spcPts val="600"/>
              </a:spcAft>
            </a:pPr>
            <a:r>
              <a:rPr lang="en-US" sz="800" noProof="0" dirty="0" smtClean="0">
                <a:solidFill>
                  <a:schemeClr val="bg1"/>
                </a:solidFill>
                <a:latin typeface="+mn-lt"/>
                <a:cs typeface="Arial"/>
              </a:rPr>
              <a:t>This message contains information that may be privileged or confidential and is the property of the Capgemini Group.</a:t>
            </a:r>
            <a:br>
              <a:rPr lang="en-US" sz="800" noProof="0" dirty="0" smtClean="0">
                <a:solidFill>
                  <a:schemeClr val="bg1"/>
                </a:solidFill>
                <a:latin typeface="+mn-lt"/>
                <a:cs typeface="Arial"/>
              </a:rPr>
            </a:br>
            <a:r>
              <a:rPr lang="en-US" sz="800" noProof="0" dirty="0" smtClean="0">
                <a:solidFill>
                  <a:schemeClr val="bg1"/>
                </a:solidFill>
                <a:latin typeface="Arial"/>
                <a:cs typeface="Arial"/>
              </a:rPr>
              <a:t>Copyright © 2017 Capgemini. All rights reserved.</a:t>
            </a:r>
          </a:p>
          <a:p>
            <a:pPr marL="0" marR="0" indent="0" defTabSz="957756" rtl="0" eaLnBrk="1" fontAlgn="auto" latinLnBrk="0" hangingPunct="1">
              <a:lnSpc>
                <a:spcPct val="100000"/>
              </a:lnSpc>
              <a:spcBef>
                <a:spcPts val="0"/>
              </a:spcBef>
              <a:spcAft>
                <a:spcPts val="600"/>
              </a:spcAft>
              <a:buClrTx/>
              <a:buSzTx/>
              <a:buFontTx/>
              <a:buNone/>
              <a:tabLst/>
              <a:defRPr/>
            </a:pPr>
            <a:r>
              <a:rPr lang="en-US" sz="800" noProof="0" dirty="0" smtClean="0">
                <a:solidFill>
                  <a:schemeClr val="bg1"/>
                </a:solidFill>
                <a:latin typeface="Arial"/>
                <a:cs typeface="Arial"/>
              </a:rPr>
              <a:t>Rightshore</a:t>
            </a:r>
            <a:r>
              <a:rPr lang="en-US" sz="800" baseline="30000" noProof="0" dirty="0" smtClean="0">
                <a:solidFill>
                  <a:schemeClr val="bg1"/>
                </a:solidFill>
                <a:latin typeface="Arial"/>
                <a:cs typeface="Arial"/>
              </a:rPr>
              <a:t>®</a:t>
            </a:r>
            <a:r>
              <a:rPr lang="en-US" sz="800" noProof="0" dirty="0" smtClean="0">
                <a:solidFill>
                  <a:schemeClr val="bg1"/>
                </a:solidFill>
                <a:latin typeface="Arial"/>
                <a:cs typeface="Arial"/>
              </a:rPr>
              <a:t> is a trademark belonging to Capgemini.</a:t>
            </a:r>
          </a:p>
        </p:txBody>
      </p:sp>
      <p:sp>
        <p:nvSpPr>
          <p:cNvPr id="24" name="Rectangle 23"/>
          <p:cNvSpPr/>
          <p:nvPr userDrawn="1"/>
        </p:nvSpPr>
        <p:spPr>
          <a:xfrm>
            <a:off x="6536184" y="5933302"/>
            <a:ext cx="5219699" cy="276999"/>
          </a:xfrm>
          <a:prstGeom prst="rect">
            <a:avLst/>
          </a:prstGeom>
        </p:spPr>
        <p:txBody>
          <a:bodyPr wrap="square" lIns="0" tIns="0" rIns="0" bIns="0" anchor="b" anchorCtr="0">
            <a:spAutoFit/>
          </a:bodyPr>
          <a:lstStyle/>
          <a:p>
            <a:pPr>
              <a:spcAft>
                <a:spcPts val="600"/>
              </a:spcAft>
            </a:pPr>
            <a:r>
              <a:rPr lang="en-US" sz="600" dirty="0">
                <a:cs typeface="Arial"/>
              </a:rPr>
              <a:t>This message is intended only for the person to whom it is addressed. If you are not the intended recipient, you are not authorized to read, print, retain, copy, disseminate, distribute, or use this message or any part thereof. If you receive this message in error, please notify the sender immediately and delete all copies of this message. </a:t>
            </a:r>
          </a:p>
        </p:txBody>
      </p:sp>
      <p:sp>
        <p:nvSpPr>
          <p:cNvPr id="25" name="Rectangle 24">
            <a:hlinkClick r:id="rId12"/>
          </p:cNvPr>
          <p:cNvSpPr/>
          <p:nvPr userDrawn="1"/>
        </p:nvSpPr>
        <p:spPr>
          <a:xfrm>
            <a:off x="7489902" y="3812094"/>
            <a:ext cx="2336088"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Rectangle 25">
            <a:hlinkClick r:id="rId13"/>
          </p:cNvPr>
          <p:cNvSpPr/>
          <p:nvPr userDrawn="1"/>
        </p:nvSpPr>
        <p:spPr>
          <a:xfrm>
            <a:off x="10730865" y="3812094"/>
            <a:ext cx="704850" cy="124676"/>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7" name="Rectangle 26">
            <a:hlinkClick r:id="rId14"/>
          </p:cNvPr>
          <p:cNvSpPr/>
          <p:nvPr userDrawn="1"/>
        </p:nvSpPr>
        <p:spPr>
          <a:xfrm>
            <a:off x="6532245" y="4445639"/>
            <a:ext cx="1851660" cy="183449"/>
          </a:xfrm>
          <a:prstGeom prst="rect">
            <a:avLst/>
          </a:prstGeom>
          <a:solidFill>
            <a:schemeClr val="accent2">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9" name="Picture 28"/>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407572" y="4434172"/>
            <a:ext cx="2560320" cy="201012"/>
          </a:xfrm>
          <a:prstGeom prst="rect">
            <a:avLst/>
          </a:prstGeom>
        </p:spPr>
      </p:pic>
    </p:spTree>
    <p:extLst>
      <p:ext uri="{BB962C8B-B14F-4D97-AF65-F5344CB8AC3E}">
        <p14:creationId xmlns:p14="http://schemas.microsoft.com/office/powerpoint/2010/main" val="353534773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988BE53-D357-4CDD-B9E8-3035754A3103}" type="datetimeFigureOut">
              <a:rPr lang="en-US" smtClean="0"/>
              <a:t>28-May-18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23806273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Agenda with Bullets">
    <p:spTree>
      <p:nvGrpSpPr>
        <p:cNvPr id="1" name=""/>
        <p:cNvGrpSpPr/>
        <p:nvPr/>
      </p:nvGrpSpPr>
      <p:grpSpPr>
        <a:xfrm>
          <a:off x="0" y="0"/>
          <a:ext cx="0" cy="0"/>
          <a:chOff x="0" y="0"/>
          <a:chExt cx="0" cy="0"/>
        </a:xfrm>
      </p:grpSpPr>
      <p:pic>
        <p:nvPicPr>
          <p:cNvPr id="12" name="Graphic 11">
            <a:extLst>
              <a:ext uri="{FF2B5EF4-FFF2-40B4-BE49-F238E27FC236}">
                <a16:creationId xmlns="" xmlns:a16="http://schemas.microsoft.com/office/drawing/2014/main" id="{10113F8D-52D8-4246-B9BC-1A6D3EF8C72C}"/>
              </a:ext>
            </a:extLst>
          </p:cNvPr>
          <p:cNvPicPr>
            <a:picLocks noChangeAspect="1"/>
          </p:cNvPicPr>
          <p:nvPr userDrawn="1"/>
        </p:nvPicPr>
        <p:blipFill>
          <a:blip r:embed="rId2">
            <a:extLst>
              <a:ext uri="{96DAC541-7B7A-43D3-8B79-37D633B846F1}">
                <asvg:svgBlip xmlns="" xmlns:asvg="http://schemas.microsoft.com/office/drawing/2016/SVG/main" r:embed="rId3"/>
              </a:ext>
            </a:extLst>
          </a:blip>
          <a:srcRect b="25000"/>
          <a:stretch>
            <a:fillRect/>
          </a:stretch>
        </p:blipFill>
        <p:spPr>
          <a:xfrm>
            <a:off x="0" y="1485900"/>
            <a:ext cx="6423098" cy="5372100"/>
          </a:xfrm>
          <a:custGeom>
            <a:avLst/>
            <a:gdLst>
              <a:gd name="connsiteX0" fmla="*/ 0 w 6149773"/>
              <a:gd name="connsiteY0" fmla="*/ 0 h 5143500"/>
              <a:gd name="connsiteX1" fmla="*/ 6149773 w 6149773"/>
              <a:gd name="connsiteY1" fmla="*/ 0 h 5143500"/>
              <a:gd name="connsiteX2" fmla="*/ 6149773 w 6149773"/>
              <a:gd name="connsiteY2" fmla="*/ 5143500 h 5143500"/>
              <a:gd name="connsiteX3" fmla="*/ 0 w 6149773"/>
              <a:gd name="connsiteY3" fmla="*/ 5143500 h 5143500"/>
            </a:gdLst>
            <a:ahLst/>
            <a:cxnLst>
              <a:cxn ang="0">
                <a:pos x="connsiteX0" y="connsiteY0"/>
              </a:cxn>
              <a:cxn ang="0">
                <a:pos x="connsiteX1" y="connsiteY1"/>
              </a:cxn>
              <a:cxn ang="0">
                <a:pos x="connsiteX2" y="connsiteY2"/>
              </a:cxn>
              <a:cxn ang="0">
                <a:pos x="connsiteX3" y="connsiteY3"/>
              </a:cxn>
            </a:cxnLst>
            <a:rect l="l" t="t" r="r" b="b"/>
            <a:pathLst>
              <a:path w="6149773" h="5143500">
                <a:moveTo>
                  <a:pt x="0" y="0"/>
                </a:moveTo>
                <a:lnTo>
                  <a:pt x="6149773" y="0"/>
                </a:lnTo>
                <a:lnTo>
                  <a:pt x="6149773" y="5143500"/>
                </a:lnTo>
                <a:lnTo>
                  <a:pt x="0" y="5143500"/>
                </a:lnTo>
                <a:close/>
              </a:path>
            </a:pathLst>
          </a:custGeom>
        </p:spPr>
      </p:pic>
      <p:sp>
        <p:nvSpPr>
          <p:cNvPr id="39" name="Text Placeholder 7">
            <a:extLst>
              <a:ext uri="{FF2B5EF4-FFF2-40B4-BE49-F238E27FC236}">
                <a16:creationId xmlns="" xmlns:a16="http://schemas.microsoft.com/office/drawing/2014/main" id="{3E908611-FBB7-4987-BE0F-F09EAF1FFC80}"/>
              </a:ext>
            </a:extLst>
          </p:cNvPr>
          <p:cNvSpPr>
            <a:spLocks noGrp="1"/>
          </p:cNvSpPr>
          <p:nvPr>
            <p:ph type="body" sz="quarter" idx="11" hasCustomPrompt="1"/>
          </p:nvPr>
        </p:nvSpPr>
        <p:spPr>
          <a:xfrm>
            <a:off x="8075612" y="1268413"/>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0" name="Text Placeholder 7">
            <a:extLst>
              <a:ext uri="{FF2B5EF4-FFF2-40B4-BE49-F238E27FC236}">
                <a16:creationId xmlns="" xmlns:a16="http://schemas.microsoft.com/office/drawing/2014/main" id="{306025B9-0362-4974-8920-7C764289CBA0}"/>
              </a:ext>
            </a:extLst>
          </p:cNvPr>
          <p:cNvSpPr>
            <a:spLocks noGrp="1"/>
          </p:cNvSpPr>
          <p:nvPr>
            <p:ph type="body" sz="quarter" idx="12" hasCustomPrompt="1"/>
          </p:nvPr>
        </p:nvSpPr>
        <p:spPr>
          <a:xfrm>
            <a:off x="8075612" y="1927538"/>
            <a:ext cx="3708401" cy="555448"/>
          </a:xfrm>
          <a:prstGeom prst="rect">
            <a:avLst/>
          </a:prstGeom>
        </p:spPr>
        <p:txBody>
          <a:bodyPr anchor="ctr">
            <a:noAutofit/>
          </a:bodyPr>
          <a:lstStyle>
            <a:lvl1pPr marL="0" marR="0" indent="0" algn="l" defTabSz="914400" rtl="0" eaLnBrk="1" fontAlgn="auto" latinLnBrk="0" hangingPunct="1">
              <a:lnSpc>
                <a:spcPts val="1600"/>
              </a:lnSpc>
              <a:spcBef>
                <a:spcPts val="0"/>
              </a:spcBef>
              <a:spcAft>
                <a:spcPts val="600"/>
              </a:spcAft>
              <a:buClrTx/>
              <a:buSzTx/>
              <a:buFont typeface="Arial" panose="020B0604020202020204" pitchFamily="34" charset="0"/>
              <a:buNone/>
              <a:tabLs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US" dirty="0"/>
              <a:t>Click to insert text</a:t>
            </a:r>
          </a:p>
        </p:txBody>
      </p:sp>
      <p:sp>
        <p:nvSpPr>
          <p:cNvPr id="41" name="Text Placeholder 7">
            <a:extLst>
              <a:ext uri="{FF2B5EF4-FFF2-40B4-BE49-F238E27FC236}">
                <a16:creationId xmlns="" xmlns:a16="http://schemas.microsoft.com/office/drawing/2014/main" id="{257644F2-F28D-4087-B791-1E7F26C4AD1C}"/>
              </a:ext>
            </a:extLst>
          </p:cNvPr>
          <p:cNvSpPr>
            <a:spLocks noGrp="1"/>
          </p:cNvSpPr>
          <p:nvPr>
            <p:ph type="body" sz="quarter" idx="13" hasCustomPrompt="1"/>
          </p:nvPr>
        </p:nvSpPr>
        <p:spPr>
          <a:xfrm>
            <a:off x="8075612" y="2586663"/>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2" name="Text Placeholder 7">
            <a:extLst>
              <a:ext uri="{FF2B5EF4-FFF2-40B4-BE49-F238E27FC236}">
                <a16:creationId xmlns="" xmlns:a16="http://schemas.microsoft.com/office/drawing/2014/main" id="{25F62A33-F672-4099-9B72-9B2267F22ACF}"/>
              </a:ext>
            </a:extLst>
          </p:cNvPr>
          <p:cNvSpPr>
            <a:spLocks noGrp="1"/>
          </p:cNvSpPr>
          <p:nvPr>
            <p:ph type="body" sz="quarter" idx="14" hasCustomPrompt="1"/>
          </p:nvPr>
        </p:nvSpPr>
        <p:spPr>
          <a:xfrm>
            <a:off x="8075612" y="3245788"/>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3" name="Text Placeholder 7">
            <a:extLst>
              <a:ext uri="{FF2B5EF4-FFF2-40B4-BE49-F238E27FC236}">
                <a16:creationId xmlns="" xmlns:a16="http://schemas.microsoft.com/office/drawing/2014/main" id="{72FF6EE1-C46D-4DEB-A508-49B5101CF26E}"/>
              </a:ext>
            </a:extLst>
          </p:cNvPr>
          <p:cNvSpPr>
            <a:spLocks noGrp="1"/>
          </p:cNvSpPr>
          <p:nvPr>
            <p:ph type="body" sz="quarter" idx="15" hasCustomPrompt="1"/>
          </p:nvPr>
        </p:nvSpPr>
        <p:spPr>
          <a:xfrm>
            <a:off x="8075612" y="3904913"/>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4" name="Text Placeholder 7">
            <a:extLst>
              <a:ext uri="{FF2B5EF4-FFF2-40B4-BE49-F238E27FC236}">
                <a16:creationId xmlns="" xmlns:a16="http://schemas.microsoft.com/office/drawing/2014/main" id="{931D06D9-EA9B-42A0-81EE-D669D6CA5F33}"/>
              </a:ext>
            </a:extLst>
          </p:cNvPr>
          <p:cNvSpPr>
            <a:spLocks noGrp="1"/>
          </p:cNvSpPr>
          <p:nvPr>
            <p:ph type="body" sz="quarter" idx="16" hasCustomPrompt="1"/>
          </p:nvPr>
        </p:nvSpPr>
        <p:spPr>
          <a:xfrm>
            <a:off x="8075612" y="4564038"/>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5" name="Text Placeholder 7">
            <a:extLst>
              <a:ext uri="{FF2B5EF4-FFF2-40B4-BE49-F238E27FC236}">
                <a16:creationId xmlns="" xmlns:a16="http://schemas.microsoft.com/office/drawing/2014/main" id="{EFEA829A-6217-4965-B7BD-6BC37F7849AB}"/>
              </a:ext>
            </a:extLst>
          </p:cNvPr>
          <p:cNvSpPr>
            <a:spLocks noGrp="1"/>
          </p:cNvSpPr>
          <p:nvPr>
            <p:ph type="body" sz="quarter" idx="17" hasCustomPrompt="1"/>
          </p:nvPr>
        </p:nvSpPr>
        <p:spPr>
          <a:xfrm>
            <a:off x="8075612" y="5223163"/>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6" name="Text Placeholder 7">
            <a:extLst>
              <a:ext uri="{FF2B5EF4-FFF2-40B4-BE49-F238E27FC236}">
                <a16:creationId xmlns="" xmlns:a16="http://schemas.microsoft.com/office/drawing/2014/main" id="{E05DDB93-91CA-4BAF-9D63-E4134B435D8F}"/>
              </a:ext>
            </a:extLst>
          </p:cNvPr>
          <p:cNvSpPr>
            <a:spLocks noGrp="1"/>
          </p:cNvSpPr>
          <p:nvPr>
            <p:ph type="body" sz="quarter" idx="18" hasCustomPrompt="1"/>
          </p:nvPr>
        </p:nvSpPr>
        <p:spPr>
          <a:xfrm>
            <a:off x="8075612" y="5882286"/>
            <a:ext cx="3708401" cy="555448"/>
          </a:xfrm>
          <a:prstGeom prst="rect">
            <a:avLst/>
          </a:prstGeom>
        </p:spPr>
        <p:txBody>
          <a:bodyPr anchor="ctr">
            <a:noAutofit/>
          </a:bodyPr>
          <a:lstStyle>
            <a:lvl1pPr>
              <a:lnSpc>
                <a:spcPts val="1600"/>
              </a:lnSpc>
              <a:spcBef>
                <a:spcPts val="0"/>
              </a:spcBef>
              <a:spcAft>
                <a:spcPts val="600"/>
              </a:spcAft>
              <a:defRPr sz="1400">
                <a:solidFill>
                  <a:schemeClr val="tx1"/>
                </a:solidFill>
              </a:defRPr>
            </a:lvl1pPr>
            <a:lvl2pPr>
              <a:lnSpc>
                <a:spcPct val="100000"/>
              </a:lnSpc>
              <a:defRPr sz="1400"/>
            </a:lvl2pPr>
            <a:lvl3pPr>
              <a:lnSpc>
                <a:spcPct val="100000"/>
              </a:lnSpc>
              <a:defRPr sz="1400"/>
            </a:lvl3pPr>
            <a:lvl4pPr>
              <a:lnSpc>
                <a:spcPct val="100000"/>
              </a:lnSpc>
              <a:defRPr sz="1400"/>
            </a:lvl4pPr>
            <a:lvl5pPr>
              <a:lnSpc>
                <a:spcPct val="100000"/>
              </a:lnSpc>
              <a:defRPr sz="1400"/>
            </a:lvl5pPr>
          </a:lstStyle>
          <a:p>
            <a:pPr lvl="0"/>
            <a:r>
              <a:rPr lang="en-US" dirty="0"/>
              <a:t>Click to insert text</a:t>
            </a:r>
          </a:p>
        </p:txBody>
      </p:sp>
      <p:sp>
        <p:nvSpPr>
          <p:cNvPr id="48" name="Picture Placeholder 47">
            <a:extLst>
              <a:ext uri="{FF2B5EF4-FFF2-40B4-BE49-F238E27FC236}">
                <a16:creationId xmlns="" xmlns:a16="http://schemas.microsoft.com/office/drawing/2014/main" id="{51CA337D-4B25-44C1-847A-AC0D74277B60}"/>
              </a:ext>
            </a:extLst>
          </p:cNvPr>
          <p:cNvSpPr>
            <a:spLocks noGrp="1"/>
          </p:cNvSpPr>
          <p:nvPr>
            <p:ph type="pic" sz="quarter" idx="19"/>
          </p:nvPr>
        </p:nvSpPr>
        <p:spPr>
          <a:xfrm>
            <a:off x="0" y="1381125"/>
            <a:ext cx="7494588" cy="5476875"/>
          </a:xfrm>
          <a:prstGeom prst="rect">
            <a:avLst/>
          </a:prstGeom>
        </p:spPr>
        <p:txBody>
          <a:bodyPr anchor="ctr"/>
          <a:lstStyle>
            <a:lvl1pPr algn="ctr">
              <a:defRPr/>
            </a:lvl1pPr>
          </a:lstStyle>
          <a:p>
            <a:endParaRPr lang="pt-PT"/>
          </a:p>
        </p:txBody>
      </p:sp>
      <p:sp>
        <p:nvSpPr>
          <p:cNvPr id="13" name="Title Placeholder 1">
            <a:extLst>
              <a:ext uri="{FF2B5EF4-FFF2-40B4-BE49-F238E27FC236}">
                <a16:creationId xmlns="" xmlns:a16="http://schemas.microsoft.com/office/drawing/2014/main" id="{552BBB0A-405D-419D-8BD5-EC8D9F84B795}"/>
              </a:ext>
            </a:extLst>
          </p:cNvPr>
          <p:cNvSpPr>
            <a:spLocks noGrp="1"/>
          </p:cNvSpPr>
          <p:nvPr>
            <p:ph type="title" hasCustomPrompt="1"/>
          </p:nvPr>
        </p:nvSpPr>
        <p:spPr>
          <a:xfrm>
            <a:off x="407988" y="404813"/>
            <a:ext cx="11016604" cy="863600"/>
          </a:xfrm>
          <a:prstGeom prst="rect">
            <a:avLst/>
          </a:prstGeom>
        </p:spPr>
        <p:txBody>
          <a:bodyPr vert="horz" lIns="0" tIns="0" rIns="0" bIns="0" rtlCol="0" anchor="t">
            <a:normAutofit/>
          </a:bodyPr>
          <a:lstStyle>
            <a:lvl1pPr>
              <a:defRPr lang="pt-PT" dirty="0">
                <a:solidFill>
                  <a:schemeClr val="accent3"/>
                </a:solidFill>
              </a:defRPr>
            </a:lvl1pPr>
          </a:lstStyle>
          <a:p>
            <a:pPr lvl="0">
              <a:lnSpc>
                <a:spcPts val="3000"/>
              </a:lnSpc>
            </a:pPr>
            <a:r>
              <a:rPr lang="en-US" dirty="0"/>
              <a:t>Click to add title</a:t>
            </a:r>
            <a:endParaRPr lang="pt-PT" dirty="0"/>
          </a:p>
        </p:txBody>
      </p:sp>
      <p:sp>
        <p:nvSpPr>
          <p:cNvPr id="15" name="Retângulo 43">
            <a:extLst>
              <a:ext uri="{FF2B5EF4-FFF2-40B4-BE49-F238E27FC236}">
                <a16:creationId xmlns="" xmlns:a16="http://schemas.microsoft.com/office/drawing/2014/main" id="{25FC8637-25BD-4C09-AF25-56B4243DAB3D}"/>
              </a:ext>
            </a:extLst>
          </p:cNvPr>
          <p:cNvSpPr/>
          <p:nvPr userDrawn="1"/>
        </p:nvSpPr>
        <p:spPr>
          <a:xfrm>
            <a:off x="11784013" y="6555758"/>
            <a:ext cx="242375" cy="215444"/>
          </a:xfrm>
          <a:prstGeom prst="rect">
            <a:avLst/>
          </a:prstGeom>
        </p:spPr>
        <p:txBody>
          <a:bodyPr wrap="none">
            <a:spAutoFit/>
          </a:bodyPr>
          <a:lstStyle/>
          <a:p>
            <a:pPr algn="r"/>
            <a:fld id="{0502E5A9-B53C-401E-A0E0-4A359BB0A9E5}" type="slidenum">
              <a:rPr lang="en-US" sz="800" smtClean="0">
                <a:solidFill>
                  <a:prstClr val="black">
                    <a:lumMod val="50000"/>
                    <a:lumOff val="50000"/>
                  </a:prstClr>
                </a:solidFill>
                <a:cs typeface="Arial" panose="020B0604020202020204" pitchFamily="34" charset="0"/>
              </a:rPr>
              <a:t>‹#›</a:t>
            </a:fld>
            <a:endParaRPr lang="en-US" sz="800" dirty="0">
              <a:solidFill>
                <a:prstClr val="black">
                  <a:lumMod val="50000"/>
                  <a:lumOff val="50000"/>
                </a:prstClr>
              </a:solidFill>
              <a:cs typeface="Arial" panose="020B0604020202020204" pitchFamily="34" charset="0"/>
            </a:endParaRPr>
          </a:p>
        </p:txBody>
      </p:sp>
      <p:cxnSp>
        <p:nvCxnSpPr>
          <p:cNvPr id="16" name="Conector reto 49">
            <a:extLst>
              <a:ext uri="{FF2B5EF4-FFF2-40B4-BE49-F238E27FC236}">
                <a16:creationId xmlns="" xmlns:a16="http://schemas.microsoft.com/office/drawing/2014/main" id="{6B6D7F6B-C184-4C2B-8EB7-067E0C1E8DF2}"/>
              </a:ext>
            </a:extLst>
          </p:cNvPr>
          <p:cNvCxnSpPr>
            <a:cxnSpLocks/>
          </p:cNvCxnSpPr>
          <p:nvPr userDrawn="1"/>
        </p:nvCxnSpPr>
        <p:spPr>
          <a:xfrm flipV="1">
            <a:off x="3283674" y="6587911"/>
            <a:ext cx="0" cy="155576"/>
          </a:xfrm>
          <a:prstGeom prst="line">
            <a:avLst/>
          </a:prstGeom>
          <a:solidFill>
            <a:schemeClr val="tx1"/>
          </a:solidFill>
          <a:ln w="12700" cap="rnd">
            <a:solidFill>
              <a:schemeClr val="bg1">
                <a:lumMod val="95000"/>
              </a:schemeClr>
            </a:solidFill>
            <a:round/>
          </a:ln>
        </p:spPr>
        <p:style>
          <a:lnRef idx="1">
            <a:schemeClr val="accent1"/>
          </a:lnRef>
          <a:fillRef idx="0">
            <a:schemeClr val="accent1"/>
          </a:fillRef>
          <a:effectRef idx="0">
            <a:schemeClr val="accent1"/>
          </a:effectRef>
          <a:fontRef idx="minor">
            <a:schemeClr val="tx1"/>
          </a:fontRef>
        </p:style>
      </p:cxnSp>
      <p:sp>
        <p:nvSpPr>
          <p:cNvPr id="17" name="Rectangle 27">
            <a:hlinkClick r:id="rId4"/>
            <a:extLst>
              <a:ext uri="{FF2B5EF4-FFF2-40B4-BE49-F238E27FC236}">
                <a16:creationId xmlns="" xmlns:a16="http://schemas.microsoft.com/office/drawing/2014/main" id="{F376ABD1-4930-42EB-9A73-9A9C7C6BF2D3}"/>
              </a:ext>
            </a:extLst>
          </p:cNvPr>
          <p:cNvSpPr/>
          <p:nvPr userDrawn="1"/>
        </p:nvSpPr>
        <p:spPr>
          <a:xfrm>
            <a:off x="407988" y="6555971"/>
            <a:ext cx="2829007" cy="219456"/>
          </a:xfrm>
          <a:prstGeom prst="rect">
            <a:avLst/>
          </a:prstGeom>
        </p:spPr>
        <p:txBody>
          <a:bodyPr wrap="square" lIns="0" tIns="0" rIns="0" bIns="0" anchor="ctr" anchorCtr="0">
            <a:noAutofit/>
          </a:bodyPr>
          <a:lstStyle/>
          <a:p>
            <a:pPr lvl="0" algn="l" defTabSz="914400">
              <a:lnSpc>
                <a:spcPct val="85000"/>
              </a:lnSpc>
              <a:defRPr/>
            </a:pPr>
            <a:r>
              <a:rPr lang="en-US" sz="800" kern="0" dirty="0" smtClean="0">
                <a:solidFill>
                  <a:srgbClr val="00458D"/>
                </a:solidFill>
                <a:latin typeface="+mj-lt"/>
                <a:cs typeface="Arial" panose="020B0604020202020204" pitchFamily="34" charset="0"/>
              </a:rPr>
              <a:t>Presentation Title | Author | Date</a:t>
            </a:r>
            <a:endParaRPr lang="en-US" sz="800" kern="0" dirty="0">
              <a:solidFill>
                <a:srgbClr val="00458D"/>
              </a:solidFill>
              <a:latin typeface="+mj-lt"/>
              <a:cs typeface="Arial" panose="020B0604020202020204" pitchFamily="34" charset="0"/>
            </a:endParaRPr>
          </a:p>
        </p:txBody>
      </p:sp>
      <p:sp>
        <p:nvSpPr>
          <p:cNvPr id="18" name="Retângulo 43">
            <a:extLst>
              <a:ext uri="{FF2B5EF4-FFF2-40B4-BE49-F238E27FC236}">
                <a16:creationId xmlns="" xmlns:a16="http://schemas.microsoft.com/office/drawing/2014/main" id="{834ADCB4-BFB1-450D-8F6D-64217F4CD92C}"/>
              </a:ext>
            </a:extLst>
          </p:cNvPr>
          <p:cNvSpPr/>
          <p:nvPr userDrawn="1"/>
        </p:nvSpPr>
        <p:spPr>
          <a:xfrm>
            <a:off x="3411379" y="6555758"/>
            <a:ext cx="2223686" cy="219456"/>
          </a:xfrm>
          <a:prstGeom prst="rect">
            <a:avLst/>
          </a:prstGeom>
        </p:spPr>
        <p:txBody>
          <a:bodyPr wrap="none" lIns="0" tIns="0" rIns="0" bIns="0" anchor="ctr">
            <a:noAutofit/>
          </a:bodyPr>
          <a:lstStyle/>
          <a:p>
            <a:pPr algn="l"/>
            <a:r>
              <a:rPr lang="en-US" sz="800" dirty="0">
                <a:solidFill>
                  <a:schemeClr val="bg1"/>
                </a:solidFill>
                <a:cs typeface="Arial" panose="020B0604020202020204" pitchFamily="34" charset="0"/>
              </a:rPr>
              <a:t>© 2017 Capgemini. All rights reserved.</a:t>
            </a:r>
          </a:p>
        </p:txBody>
      </p:sp>
    </p:spTree>
    <p:extLst>
      <p:ext uri="{BB962C8B-B14F-4D97-AF65-F5344CB8AC3E}">
        <p14:creationId xmlns:p14="http://schemas.microsoft.com/office/powerpoint/2010/main" val="3506289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88BE53-D357-4CDD-B9E8-3035754A3103}" type="datetimeFigureOut">
              <a:rPr lang="en-US" smtClean="0"/>
              <a:t>28-May-18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3424858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988BE53-D357-4CDD-B9E8-3035754A3103}" type="datetimeFigureOut">
              <a:rPr lang="en-US" smtClean="0"/>
              <a:t>28-May-18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34434361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988BE53-D357-4CDD-B9E8-3035754A3103}" type="datetimeFigureOut">
              <a:rPr lang="en-US" smtClean="0"/>
              <a:t>28-May-18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674910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988BE53-D357-4CDD-B9E8-3035754A3103}" type="datetimeFigureOut">
              <a:rPr lang="en-US" smtClean="0"/>
              <a:t>28-May-18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22471696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88BE53-D357-4CDD-B9E8-3035754A3103}" type="datetimeFigureOut">
              <a:rPr lang="en-US" smtClean="0"/>
              <a:t>28-May-18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3364994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88BE53-D357-4CDD-B9E8-3035754A3103}" type="datetimeFigureOut">
              <a:rPr lang="en-US" smtClean="0"/>
              <a:t>28-May-18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26052475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988BE53-D357-4CDD-B9E8-3035754A3103}" type="datetimeFigureOut">
              <a:rPr lang="en-US" smtClean="0"/>
              <a:t>28-May-18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D843D26-D18D-4FAD-9F89-C8C32F5D871E}" type="slidenum">
              <a:rPr lang="en-US" smtClean="0"/>
              <a:t>‹#›</a:t>
            </a:fld>
            <a:endParaRPr lang="en-US"/>
          </a:p>
        </p:txBody>
      </p:sp>
    </p:spTree>
    <p:extLst>
      <p:ext uri="{BB962C8B-B14F-4D97-AF65-F5344CB8AC3E}">
        <p14:creationId xmlns:p14="http://schemas.microsoft.com/office/powerpoint/2010/main" val="34430458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88BE53-D357-4CDD-B9E8-3035754A3103}" type="datetimeFigureOut">
              <a:rPr lang="en-US" smtClean="0"/>
              <a:t>28-May-18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D843D26-D18D-4FAD-9F89-C8C32F5D871E}" type="slidenum">
              <a:rPr lang="en-US" smtClean="0"/>
              <a:t>‹#›</a:t>
            </a:fld>
            <a:endParaRPr lang="en-US"/>
          </a:p>
        </p:txBody>
      </p:sp>
    </p:spTree>
    <p:extLst>
      <p:ext uri="{BB962C8B-B14F-4D97-AF65-F5344CB8AC3E}">
        <p14:creationId xmlns:p14="http://schemas.microsoft.com/office/powerpoint/2010/main" val="220574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15.xml"/><Relationship Id="rId5" Type="http://schemas.openxmlformats.org/officeDocument/2006/relationships/image" Target="../media/image26.emf"/><Relationship Id="rId4" Type="http://schemas.openxmlformats.org/officeDocument/2006/relationships/image" Target="../media/image25.emf"/></Relationships>
</file>

<file path=ppt/slides/_rels/slide1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16.emf"/></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3"/>
          <p:cNvSpPr>
            <a:spLocks noGrp="1"/>
          </p:cNvSpPr>
          <p:nvPr>
            <p:ph type="ctrTitle"/>
          </p:nvPr>
        </p:nvSpPr>
        <p:spPr/>
        <p:txBody>
          <a:bodyPr/>
          <a:lstStyle/>
          <a:p>
            <a:r>
              <a:rPr lang="en-US" dirty="0" smtClean="0"/>
              <a:t>HYPERLOOP</a:t>
            </a:r>
            <a:endParaRPr lang="en-US" dirty="0"/>
          </a:p>
        </p:txBody>
      </p:sp>
      <p:sp>
        <p:nvSpPr>
          <p:cNvPr id="14" name="Subtitle 4"/>
          <p:cNvSpPr>
            <a:spLocks noGrp="1"/>
          </p:cNvSpPr>
          <p:nvPr>
            <p:ph type="subTitle" idx="1"/>
          </p:nvPr>
        </p:nvSpPr>
        <p:spPr/>
        <p:txBody>
          <a:bodyPr/>
          <a:lstStyle/>
          <a:p>
            <a:pPr lvl="0"/>
            <a:r>
              <a:rPr lang="en-US" dirty="0" smtClean="0"/>
              <a:t>The Future of Transportation</a:t>
            </a:r>
            <a:endParaRPr lang="en-US" dirty="0"/>
          </a:p>
        </p:txBody>
      </p:sp>
    </p:spTree>
    <p:extLst>
      <p:ext uri="{BB962C8B-B14F-4D97-AF65-F5344CB8AC3E}">
        <p14:creationId xmlns:p14="http://schemas.microsoft.com/office/powerpoint/2010/main" val="4037178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
            <a:ext cx="12192000" cy="6451601"/>
          </a:xfrm>
          <a:prstGeom prst="rect">
            <a:avLst/>
          </a:prstGeom>
        </p:spPr>
      </p:pic>
    </p:spTree>
    <p:extLst>
      <p:ext uri="{BB962C8B-B14F-4D97-AF65-F5344CB8AC3E}">
        <p14:creationId xmlns:p14="http://schemas.microsoft.com/office/powerpoint/2010/main" val="4509200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2492"/>
            <a:ext cx="12169874" cy="6451392"/>
          </a:xfrm>
          <a:prstGeom prst="rect">
            <a:avLst/>
          </a:prstGeom>
        </p:spPr>
      </p:pic>
    </p:spTree>
    <p:extLst>
      <p:ext uri="{BB962C8B-B14F-4D97-AF65-F5344CB8AC3E}">
        <p14:creationId xmlns:p14="http://schemas.microsoft.com/office/powerpoint/2010/main" val="21708628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smtClean="0"/>
              <a:t>Energy</a:t>
            </a:r>
          </a:p>
          <a:p>
            <a:r>
              <a:rPr lang="en-US" sz="3200" dirty="0" smtClean="0"/>
              <a:t>Requirements</a:t>
            </a:r>
          </a:p>
        </p:txBody>
      </p:sp>
    </p:spTree>
    <p:extLst>
      <p:ext uri="{BB962C8B-B14F-4D97-AF65-F5344CB8AC3E}">
        <p14:creationId xmlns:p14="http://schemas.microsoft.com/office/powerpoint/2010/main" val="2695440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
            <a:ext cx="12142560" cy="6426199"/>
          </a:xfrm>
          <a:prstGeom prst="rect">
            <a:avLst/>
          </a:prstGeom>
        </p:spPr>
      </p:pic>
      <p:sp>
        <p:nvSpPr>
          <p:cNvPr id="4" name="TextBox 3"/>
          <p:cNvSpPr txBox="1"/>
          <p:nvPr/>
        </p:nvSpPr>
        <p:spPr>
          <a:xfrm>
            <a:off x="7801429" y="424544"/>
            <a:ext cx="4180114" cy="1261884"/>
          </a:xfrm>
          <a:prstGeom prst="rect">
            <a:avLst/>
          </a:prstGeom>
          <a:noFill/>
        </p:spPr>
        <p:txBody>
          <a:bodyPr wrap="square" rtlCol="0">
            <a:spAutoFit/>
          </a:bodyPr>
          <a:lstStyle/>
          <a:p>
            <a:r>
              <a:rPr lang="en-US" sz="3800" b="1" dirty="0" smtClean="0"/>
              <a:t>“GREEN </a:t>
            </a:r>
          </a:p>
          <a:p>
            <a:r>
              <a:rPr lang="en-US" sz="3800" b="1" dirty="0" smtClean="0"/>
              <a:t>TRANSPORTATION”</a:t>
            </a:r>
            <a:endParaRPr lang="en-US" sz="3800" b="1" dirty="0"/>
          </a:p>
        </p:txBody>
      </p:sp>
    </p:spTree>
    <p:extLst>
      <p:ext uri="{BB962C8B-B14F-4D97-AF65-F5344CB8AC3E}">
        <p14:creationId xmlns:p14="http://schemas.microsoft.com/office/powerpoint/2010/main" val="29102872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smtClean="0"/>
              <a:t>The Idea </a:t>
            </a:r>
          </a:p>
          <a:p>
            <a:r>
              <a:rPr lang="en-US" sz="3200" dirty="0" smtClean="0"/>
              <a:t>of</a:t>
            </a:r>
          </a:p>
          <a:p>
            <a:r>
              <a:rPr lang="en-US" sz="3200" dirty="0" smtClean="0"/>
              <a:t> Hyperloop</a:t>
            </a:r>
          </a:p>
        </p:txBody>
      </p:sp>
    </p:spTree>
    <p:extLst>
      <p:ext uri="{BB962C8B-B14F-4D97-AF65-F5344CB8AC3E}">
        <p14:creationId xmlns:p14="http://schemas.microsoft.com/office/powerpoint/2010/main" val="820596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285135" cy="6438900"/>
          </a:xfrm>
          <a:prstGeom prst="rect">
            <a:avLst/>
          </a:prstGeom>
        </p:spPr>
      </p:pic>
      <p:pic>
        <p:nvPicPr>
          <p:cNvPr id="7" name="Picture 6"/>
          <p:cNvPicPr>
            <a:picLocks noChangeAspect="1"/>
          </p:cNvPicPr>
          <p:nvPr/>
        </p:nvPicPr>
        <p:blipFill>
          <a:blip r:embed="rId3"/>
          <a:stretch>
            <a:fillRect/>
          </a:stretch>
        </p:blipFill>
        <p:spPr>
          <a:xfrm>
            <a:off x="515258" y="552987"/>
            <a:ext cx="3251200" cy="1125915"/>
          </a:xfrm>
          <a:prstGeom prst="rect">
            <a:avLst/>
          </a:prstGeom>
        </p:spPr>
      </p:pic>
      <p:pic>
        <p:nvPicPr>
          <p:cNvPr id="8" name="Picture 7"/>
          <p:cNvPicPr>
            <a:picLocks noChangeAspect="1"/>
          </p:cNvPicPr>
          <p:nvPr/>
        </p:nvPicPr>
        <p:blipFill>
          <a:blip r:embed="rId4"/>
          <a:stretch>
            <a:fillRect/>
          </a:stretch>
        </p:blipFill>
        <p:spPr>
          <a:xfrm>
            <a:off x="805544" y="1826764"/>
            <a:ext cx="2670628" cy="2671072"/>
          </a:xfrm>
          <a:prstGeom prst="rect">
            <a:avLst/>
          </a:prstGeom>
        </p:spPr>
      </p:pic>
      <p:pic>
        <p:nvPicPr>
          <p:cNvPr id="9" name="Picture 8"/>
          <p:cNvPicPr>
            <a:picLocks noChangeAspect="1"/>
          </p:cNvPicPr>
          <p:nvPr/>
        </p:nvPicPr>
        <p:blipFill>
          <a:blip r:embed="rId5"/>
          <a:stretch>
            <a:fillRect/>
          </a:stretch>
        </p:blipFill>
        <p:spPr>
          <a:xfrm>
            <a:off x="312056" y="4654274"/>
            <a:ext cx="4049487" cy="963938"/>
          </a:xfrm>
          <a:prstGeom prst="rect">
            <a:avLst/>
          </a:prstGeom>
        </p:spPr>
      </p:pic>
    </p:spTree>
    <p:extLst>
      <p:ext uri="{BB962C8B-B14F-4D97-AF65-F5344CB8AC3E}">
        <p14:creationId xmlns:p14="http://schemas.microsoft.com/office/powerpoint/2010/main" val="34351187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1141956"/>
            <a:ext cx="12136191" cy="5296944"/>
          </a:xfrm>
          <a:prstGeom prst="rect">
            <a:avLst/>
          </a:prstGeom>
        </p:spPr>
      </p:pic>
      <p:sp>
        <p:nvSpPr>
          <p:cNvPr id="5" name="Rectangle 4"/>
          <p:cNvSpPr/>
          <p:nvPr/>
        </p:nvSpPr>
        <p:spPr>
          <a:xfrm>
            <a:off x="705066" y="187849"/>
            <a:ext cx="10726057" cy="954107"/>
          </a:xfrm>
          <a:prstGeom prst="rect">
            <a:avLst/>
          </a:prstGeom>
        </p:spPr>
        <p:txBody>
          <a:bodyPr wrap="square">
            <a:spAutoFit/>
          </a:bodyPr>
          <a:lstStyle/>
          <a:p>
            <a:pPr algn="ctr"/>
            <a:r>
              <a:rPr lang="en-US" sz="2800" dirty="0">
                <a:latin typeface="Avenir-Black"/>
              </a:rPr>
              <a:t>ELON PROPOSED THE HYPERLOOP AS AN ATLERNATIVE</a:t>
            </a:r>
          </a:p>
          <a:p>
            <a:pPr algn="ctr"/>
            <a:r>
              <a:rPr lang="en-US" sz="2800" dirty="0">
                <a:latin typeface="Avenir-Black"/>
              </a:rPr>
              <a:t>TO THE COSTLY CALIFORNIA “HIGH SPEED” RAIL</a:t>
            </a:r>
            <a:endParaRPr lang="en-US" sz="2800" dirty="0"/>
          </a:p>
        </p:txBody>
      </p:sp>
    </p:spTree>
    <p:extLst>
      <p:ext uri="{BB962C8B-B14F-4D97-AF65-F5344CB8AC3E}">
        <p14:creationId xmlns:p14="http://schemas.microsoft.com/office/powerpoint/2010/main" val="369804112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05066" y="187849"/>
            <a:ext cx="10726057" cy="954107"/>
          </a:xfrm>
          <a:prstGeom prst="rect">
            <a:avLst/>
          </a:prstGeom>
        </p:spPr>
        <p:txBody>
          <a:bodyPr wrap="square">
            <a:spAutoFit/>
          </a:bodyPr>
          <a:lstStyle/>
          <a:p>
            <a:pPr algn="ctr"/>
            <a:r>
              <a:rPr lang="en-US" sz="2800" dirty="0">
                <a:latin typeface="Avenir-Black"/>
              </a:rPr>
              <a:t>ELON PROPOSED THE HYPERLOOP AS AN ATLERNATIVE</a:t>
            </a:r>
          </a:p>
          <a:p>
            <a:pPr algn="ctr"/>
            <a:r>
              <a:rPr lang="en-US" sz="2800" dirty="0">
                <a:latin typeface="Avenir-Black"/>
              </a:rPr>
              <a:t>TO THE COSTLY CALIFORNIA “HIGH SPEED” RAIL</a:t>
            </a:r>
            <a:endParaRPr lang="en-US" sz="2800" dirty="0"/>
          </a:p>
        </p:txBody>
      </p:sp>
      <p:pic>
        <p:nvPicPr>
          <p:cNvPr id="4" name="Picture 3"/>
          <p:cNvPicPr>
            <a:picLocks noChangeAspect="1"/>
          </p:cNvPicPr>
          <p:nvPr/>
        </p:nvPicPr>
        <p:blipFill>
          <a:blip r:embed="rId2"/>
          <a:stretch>
            <a:fillRect/>
          </a:stretch>
        </p:blipFill>
        <p:spPr>
          <a:xfrm>
            <a:off x="13451" y="1141956"/>
            <a:ext cx="12178549" cy="5246144"/>
          </a:xfrm>
          <a:prstGeom prst="rect">
            <a:avLst/>
          </a:prstGeom>
        </p:spPr>
      </p:pic>
    </p:spTree>
    <p:extLst>
      <p:ext uri="{BB962C8B-B14F-4D97-AF65-F5344CB8AC3E}">
        <p14:creationId xmlns:p14="http://schemas.microsoft.com/office/powerpoint/2010/main" val="22013540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smtClean="0"/>
              <a:t>The </a:t>
            </a:r>
          </a:p>
          <a:p>
            <a:r>
              <a:rPr lang="en-US" sz="3200" dirty="0" smtClean="0"/>
              <a:t>PRICE TAG</a:t>
            </a:r>
          </a:p>
        </p:txBody>
      </p:sp>
    </p:spTree>
    <p:extLst>
      <p:ext uri="{BB962C8B-B14F-4D97-AF65-F5344CB8AC3E}">
        <p14:creationId xmlns:p14="http://schemas.microsoft.com/office/powerpoint/2010/main" val="2180433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05066" y="187849"/>
            <a:ext cx="10726057" cy="954107"/>
          </a:xfrm>
          <a:prstGeom prst="rect">
            <a:avLst/>
          </a:prstGeom>
        </p:spPr>
        <p:txBody>
          <a:bodyPr wrap="square">
            <a:spAutoFit/>
          </a:bodyPr>
          <a:lstStyle/>
          <a:p>
            <a:pPr algn="ctr"/>
            <a:r>
              <a:rPr lang="en-US" sz="2800" dirty="0">
                <a:latin typeface="Avenir-Black"/>
              </a:rPr>
              <a:t>ELON PROPOSED THE HYPERLOOP AS AN ATLERNATIVE</a:t>
            </a:r>
          </a:p>
          <a:p>
            <a:pPr algn="ctr"/>
            <a:r>
              <a:rPr lang="en-US" sz="2800" dirty="0">
                <a:latin typeface="Avenir-Black"/>
              </a:rPr>
              <a:t>TO THE COSTLY CALIFORNIA “HIGH SPEED” RAIL</a:t>
            </a:r>
            <a:endParaRPr lang="en-US" sz="2800" dirty="0"/>
          </a:p>
        </p:txBody>
      </p:sp>
      <p:pic>
        <p:nvPicPr>
          <p:cNvPr id="6" name="Picture 5"/>
          <p:cNvPicPr>
            <a:picLocks noChangeAspect="1"/>
          </p:cNvPicPr>
          <p:nvPr/>
        </p:nvPicPr>
        <p:blipFill>
          <a:blip r:embed="rId2"/>
          <a:stretch>
            <a:fillRect/>
          </a:stretch>
        </p:blipFill>
        <p:spPr>
          <a:xfrm>
            <a:off x="0" y="1141956"/>
            <a:ext cx="12192000" cy="5375507"/>
          </a:xfrm>
          <a:prstGeom prst="rect">
            <a:avLst/>
          </a:prstGeom>
          <a:solidFill>
            <a:schemeClr val="bg1"/>
          </a:solidFill>
        </p:spPr>
      </p:pic>
    </p:spTree>
    <p:extLst>
      <p:ext uri="{BB962C8B-B14F-4D97-AF65-F5344CB8AC3E}">
        <p14:creationId xmlns:p14="http://schemas.microsoft.com/office/powerpoint/2010/main" val="1762021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 xmlns:a16="http://schemas.microsoft.com/office/drawing/2014/main" id="{94C8ACB3-92E7-416E-B1DC-7A6D28B8FF93}"/>
              </a:ext>
            </a:extLst>
          </p:cNvPr>
          <p:cNvPicPr>
            <a:picLocks noGrp="1" noChangeAspect="1"/>
          </p:cNvPicPr>
          <p:nvPr>
            <p:ph type="pic" sz="quarter" idx="19"/>
          </p:nvPr>
        </p:nvPicPr>
        <p:blipFill rotWithShape="1">
          <a:blip r:embed="rId3">
            <a:extLst>
              <a:ext uri="{28A0092B-C50C-407E-A947-70E740481C1C}">
                <a14:useLocalDpi xmlns:a14="http://schemas.microsoft.com/office/drawing/2010/main" val="0"/>
              </a:ext>
            </a:extLst>
          </a:blip>
          <a:srcRect l="6762" r="11504"/>
          <a:stretch/>
        </p:blipFill>
        <p:spPr>
          <a:xfrm>
            <a:off x="660091" y="68335"/>
            <a:ext cx="10297144" cy="7088262"/>
          </a:xfrm>
        </p:spPr>
      </p:pic>
      <p:grpSp>
        <p:nvGrpSpPr>
          <p:cNvPr id="20" name="Group 19">
            <a:extLst>
              <a:ext uri="{FF2B5EF4-FFF2-40B4-BE49-F238E27FC236}">
                <a16:creationId xmlns="" xmlns:a16="http://schemas.microsoft.com/office/drawing/2014/main" id="{4355C12A-73CF-432A-BF98-DD896761F988}"/>
              </a:ext>
            </a:extLst>
          </p:cNvPr>
          <p:cNvGrpSpPr>
            <a:grpSpLocks noChangeAspect="1"/>
          </p:cNvGrpSpPr>
          <p:nvPr/>
        </p:nvGrpSpPr>
        <p:grpSpPr>
          <a:xfrm>
            <a:off x="7087039" y="1262289"/>
            <a:ext cx="594360" cy="561572"/>
            <a:chOff x="6230532" y="1335315"/>
            <a:chExt cx="1204015" cy="1137596"/>
          </a:xfrm>
        </p:grpSpPr>
        <p:sp>
          <p:nvSpPr>
            <p:cNvPr id="21" name="Oval 20">
              <a:extLst>
                <a:ext uri="{FF2B5EF4-FFF2-40B4-BE49-F238E27FC236}">
                  <a16:creationId xmlns="" xmlns:a16="http://schemas.microsoft.com/office/drawing/2014/main" id="{06AC0EE6-AF4D-4FFC-ADD2-B9AE896BF230}"/>
                </a:ext>
              </a:extLst>
            </p:cNvPr>
            <p:cNvSpPr/>
            <p:nvPr/>
          </p:nvSpPr>
          <p:spPr>
            <a:xfrm>
              <a:off x="6230532" y="1335315"/>
              <a:ext cx="1204015" cy="1137596"/>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22" name="Text Placeholder 14">
              <a:extLst>
                <a:ext uri="{FF2B5EF4-FFF2-40B4-BE49-F238E27FC236}">
                  <a16:creationId xmlns="" xmlns:a16="http://schemas.microsoft.com/office/drawing/2014/main" id="{D60C1C9E-EE4C-4D47-992A-F334F34763F0}"/>
                </a:ext>
              </a:extLst>
            </p:cNvPr>
            <p:cNvSpPr txBox="1">
              <a:spLocks/>
            </p:cNvSpPr>
            <p:nvPr/>
          </p:nvSpPr>
          <p:spPr>
            <a:xfrm>
              <a:off x="6369574" y="1676284"/>
              <a:ext cx="887568" cy="482705"/>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01</a:t>
              </a:r>
            </a:p>
          </p:txBody>
        </p:sp>
      </p:grpSp>
      <p:grpSp>
        <p:nvGrpSpPr>
          <p:cNvPr id="23" name="Group 22">
            <a:extLst>
              <a:ext uri="{FF2B5EF4-FFF2-40B4-BE49-F238E27FC236}">
                <a16:creationId xmlns="" xmlns:a16="http://schemas.microsoft.com/office/drawing/2014/main" id="{37CE2E9A-D16D-4728-93E9-77D9F10FF84D}"/>
              </a:ext>
            </a:extLst>
          </p:cNvPr>
          <p:cNvGrpSpPr>
            <a:grpSpLocks noChangeAspect="1"/>
          </p:cNvGrpSpPr>
          <p:nvPr/>
        </p:nvGrpSpPr>
        <p:grpSpPr>
          <a:xfrm>
            <a:off x="7087040" y="1922289"/>
            <a:ext cx="594360" cy="561572"/>
            <a:chOff x="6230534" y="1335315"/>
            <a:chExt cx="1204015" cy="1137595"/>
          </a:xfrm>
        </p:grpSpPr>
        <p:sp>
          <p:nvSpPr>
            <p:cNvPr id="24" name="Oval 20">
              <a:extLst>
                <a:ext uri="{FF2B5EF4-FFF2-40B4-BE49-F238E27FC236}">
                  <a16:creationId xmlns="" xmlns:a16="http://schemas.microsoft.com/office/drawing/2014/main" id="{1F4C00B1-EB37-4D8D-B087-B71901408CA7}"/>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25" name="Text Placeholder 14">
              <a:extLst>
                <a:ext uri="{FF2B5EF4-FFF2-40B4-BE49-F238E27FC236}">
                  <a16:creationId xmlns="" xmlns:a16="http://schemas.microsoft.com/office/drawing/2014/main" id="{C4550218-B999-4F1E-AB75-81E61E844865}"/>
                </a:ext>
              </a:extLst>
            </p:cNvPr>
            <p:cNvSpPr txBox="1">
              <a:spLocks/>
            </p:cNvSpPr>
            <p:nvPr/>
          </p:nvSpPr>
          <p:spPr>
            <a:xfrm>
              <a:off x="6369574" y="1676283"/>
              <a:ext cx="887568" cy="482705"/>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02</a:t>
              </a:r>
            </a:p>
          </p:txBody>
        </p:sp>
      </p:grpSp>
      <p:grpSp>
        <p:nvGrpSpPr>
          <p:cNvPr id="26" name="Group 25">
            <a:extLst>
              <a:ext uri="{FF2B5EF4-FFF2-40B4-BE49-F238E27FC236}">
                <a16:creationId xmlns="" xmlns:a16="http://schemas.microsoft.com/office/drawing/2014/main" id="{BF6695B8-A1F9-4BAF-B035-C9665FAD6B20}"/>
              </a:ext>
            </a:extLst>
          </p:cNvPr>
          <p:cNvGrpSpPr>
            <a:grpSpLocks noChangeAspect="1"/>
          </p:cNvGrpSpPr>
          <p:nvPr/>
        </p:nvGrpSpPr>
        <p:grpSpPr>
          <a:xfrm>
            <a:off x="7087040" y="2582289"/>
            <a:ext cx="594360" cy="561572"/>
            <a:chOff x="6230534" y="1335315"/>
            <a:chExt cx="1204015" cy="1137595"/>
          </a:xfrm>
        </p:grpSpPr>
        <p:sp>
          <p:nvSpPr>
            <p:cNvPr id="27" name="Oval 20">
              <a:extLst>
                <a:ext uri="{FF2B5EF4-FFF2-40B4-BE49-F238E27FC236}">
                  <a16:creationId xmlns="" xmlns:a16="http://schemas.microsoft.com/office/drawing/2014/main" id="{08EBF9D7-5CEF-4192-B663-8C98BC244251}"/>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28" name="Text Placeholder 14">
              <a:extLst>
                <a:ext uri="{FF2B5EF4-FFF2-40B4-BE49-F238E27FC236}">
                  <a16:creationId xmlns="" xmlns:a16="http://schemas.microsoft.com/office/drawing/2014/main" id="{7A7F6C08-9BE8-4609-B27D-D68DDAB763A3}"/>
                </a:ext>
              </a:extLst>
            </p:cNvPr>
            <p:cNvSpPr txBox="1">
              <a:spLocks/>
            </p:cNvSpPr>
            <p:nvPr/>
          </p:nvSpPr>
          <p:spPr>
            <a:xfrm>
              <a:off x="6369574" y="1676283"/>
              <a:ext cx="887568" cy="482705"/>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03</a:t>
              </a:r>
            </a:p>
          </p:txBody>
        </p:sp>
      </p:grpSp>
      <p:grpSp>
        <p:nvGrpSpPr>
          <p:cNvPr id="29" name="Group 28">
            <a:extLst>
              <a:ext uri="{FF2B5EF4-FFF2-40B4-BE49-F238E27FC236}">
                <a16:creationId xmlns="" xmlns:a16="http://schemas.microsoft.com/office/drawing/2014/main" id="{11EEF4D5-4815-4248-AFF4-A3B0893BA6AE}"/>
              </a:ext>
            </a:extLst>
          </p:cNvPr>
          <p:cNvGrpSpPr>
            <a:grpSpLocks noChangeAspect="1"/>
          </p:cNvGrpSpPr>
          <p:nvPr/>
        </p:nvGrpSpPr>
        <p:grpSpPr>
          <a:xfrm>
            <a:off x="7087040" y="3242289"/>
            <a:ext cx="594360" cy="561572"/>
            <a:chOff x="6230534" y="1335315"/>
            <a:chExt cx="1204015" cy="1137595"/>
          </a:xfrm>
        </p:grpSpPr>
        <p:sp>
          <p:nvSpPr>
            <p:cNvPr id="30" name="Oval 20">
              <a:extLst>
                <a:ext uri="{FF2B5EF4-FFF2-40B4-BE49-F238E27FC236}">
                  <a16:creationId xmlns="" xmlns:a16="http://schemas.microsoft.com/office/drawing/2014/main" id="{65F1E6A8-6715-4312-882B-776264811647}"/>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dirty="0"/>
            </a:p>
          </p:txBody>
        </p:sp>
        <p:sp>
          <p:nvSpPr>
            <p:cNvPr id="31" name="Text Placeholder 14">
              <a:extLst>
                <a:ext uri="{FF2B5EF4-FFF2-40B4-BE49-F238E27FC236}">
                  <a16:creationId xmlns="" xmlns:a16="http://schemas.microsoft.com/office/drawing/2014/main" id="{B95A5F15-CA62-4E49-8AEF-C1A9A0086C3F}"/>
                </a:ext>
              </a:extLst>
            </p:cNvPr>
            <p:cNvSpPr txBox="1">
              <a:spLocks/>
            </p:cNvSpPr>
            <p:nvPr/>
          </p:nvSpPr>
          <p:spPr>
            <a:xfrm>
              <a:off x="6369574" y="1676283"/>
              <a:ext cx="887568" cy="482705"/>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04</a:t>
              </a:r>
            </a:p>
          </p:txBody>
        </p:sp>
      </p:grpSp>
      <p:grpSp>
        <p:nvGrpSpPr>
          <p:cNvPr id="32" name="Group 31">
            <a:extLst>
              <a:ext uri="{FF2B5EF4-FFF2-40B4-BE49-F238E27FC236}">
                <a16:creationId xmlns="" xmlns:a16="http://schemas.microsoft.com/office/drawing/2014/main" id="{72594B11-398B-4F44-BD01-75E581F8C550}"/>
              </a:ext>
            </a:extLst>
          </p:cNvPr>
          <p:cNvGrpSpPr>
            <a:grpSpLocks noChangeAspect="1"/>
          </p:cNvGrpSpPr>
          <p:nvPr/>
        </p:nvGrpSpPr>
        <p:grpSpPr>
          <a:xfrm>
            <a:off x="7087040" y="3902289"/>
            <a:ext cx="594360" cy="561572"/>
            <a:chOff x="6230534" y="1335315"/>
            <a:chExt cx="1204015" cy="1137595"/>
          </a:xfrm>
        </p:grpSpPr>
        <p:sp>
          <p:nvSpPr>
            <p:cNvPr id="33" name="Oval 20">
              <a:extLst>
                <a:ext uri="{FF2B5EF4-FFF2-40B4-BE49-F238E27FC236}">
                  <a16:creationId xmlns="" xmlns:a16="http://schemas.microsoft.com/office/drawing/2014/main" id="{17E8B294-1CC0-4A4C-85F9-C7DB5881222A}"/>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dirty="0"/>
            </a:p>
          </p:txBody>
        </p:sp>
        <p:sp>
          <p:nvSpPr>
            <p:cNvPr id="34" name="Text Placeholder 14">
              <a:extLst>
                <a:ext uri="{FF2B5EF4-FFF2-40B4-BE49-F238E27FC236}">
                  <a16:creationId xmlns="" xmlns:a16="http://schemas.microsoft.com/office/drawing/2014/main" id="{09E1C985-F8CD-41D6-8959-B41A3B9513A3}"/>
                </a:ext>
              </a:extLst>
            </p:cNvPr>
            <p:cNvSpPr txBox="1">
              <a:spLocks/>
            </p:cNvSpPr>
            <p:nvPr/>
          </p:nvSpPr>
          <p:spPr>
            <a:xfrm>
              <a:off x="6369574" y="1662761"/>
              <a:ext cx="887568" cy="48270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05</a:t>
              </a:r>
            </a:p>
          </p:txBody>
        </p:sp>
      </p:grpSp>
      <p:grpSp>
        <p:nvGrpSpPr>
          <p:cNvPr id="35" name="Group 34">
            <a:extLst>
              <a:ext uri="{FF2B5EF4-FFF2-40B4-BE49-F238E27FC236}">
                <a16:creationId xmlns="" xmlns:a16="http://schemas.microsoft.com/office/drawing/2014/main" id="{4BD570E1-278A-405C-87FB-5B84C24FB095}"/>
              </a:ext>
            </a:extLst>
          </p:cNvPr>
          <p:cNvGrpSpPr>
            <a:grpSpLocks noChangeAspect="1"/>
          </p:cNvGrpSpPr>
          <p:nvPr/>
        </p:nvGrpSpPr>
        <p:grpSpPr>
          <a:xfrm>
            <a:off x="7087040" y="4562289"/>
            <a:ext cx="594360" cy="561572"/>
            <a:chOff x="6230534" y="1335315"/>
            <a:chExt cx="1204015" cy="1137595"/>
          </a:xfrm>
        </p:grpSpPr>
        <p:sp>
          <p:nvSpPr>
            <p:cNvPr id="36" name="Oval 20">
              <a:extLst>
                <a:ext uri="{FF2B5EF4-FFF2-40B4-BE49-F238E27FC236}">
                  <a16:creationId xmlns="" xmlns:a16="http://schemas.microsoft.com/office/drawing/2014/main" id="{D0AE255E-C288-43BF-AE52-2647828320B7}"/>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37" name="Text Placeholder 14">
              <a:extLst>
                <a:ext uri="{FF2B5EF4-FFF2-40B4-BE49-F238E27FC236}">
                  <a16:creationId xmlns="" xmlns:a16="http://schemas.microsoft.com/office/drawing/2014/main" id="{03DFDE39-148C-4885-818F-2927D7807DFE}"/>
                </a:ext>
              </a:extLst>
            </p:cNvPr>
            <p:cNvSpPr txBox="1">
              <a:spLocks/>
            </p:cNvSpPr>
            <p:nvPr/>
          </p:nvSpPr>
          <p:spPr>
            <a:xfrm>
              <a:off x="6369574" y="1676283"/>
              <a:ext cx="887568" cy="48270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06</a:t>
              </a:r>
            </a:p>
          </p:txBody>
        </p:sp>
      </p:grpSp>
      <p:grpSp>
        <p:nvGrpSpPr>
          <p:cNvPr id="38" name="Group 37">
            <a:extLst>
              <a:ext uri="{FF2B5EF4-FFF2-40B4-BE49-F238E27FC236}">
                <a16:creationId xmlns="" xmlns:a16="http://schemas.microsoft.com/office/drawing/2014/main" id="{05578C47-505C-43CD-8EE1-579AF2F3DC8A}"/>
              </a:ext>
            </a:extLst>
          </p:cNvPr>
          <p:cNvGrpSpPr>
            <a:grpSpLocks noChangeAspect="1"/>
          </p:cNvGrpSpPr>
          <p:nvPr/>
        </p:nvGrpSpPr>
        <p:grpSpPr>
          <a:xfrm>
            <a:off x="7087040" y="5222289"/>
            <a:ext cx="594360" cy="561572"/>
            <a:chOff x="6230534" y="1335315"/>
            <a:chExt cx="1204015" cy="1137595"/>
          </a:xfrm>
        </p:grpSpPr>
        <p:sp>
          <p:nvSpPr>
            <p:cNvPr id="39" name="Oval 20">
              <a:extLst>
                <a:ext uri="{FF2B5EF4-FFF2-40B4-BE49-F238E27FC236}">
                  <a16:creationId xmlns="" xmlns:a16="http://schemas.microsoft.com/office/drawing/2014/main" id="{B72D63E8-B1C0-40DE-9F7F-D13FE5A56C9D}"/>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40" name="Text Placeholder 14">
              <a:extLst>
                <a:ext uri="{FF2B5EF4-FFF2-40B4-BE49-F238E27FC236}">
                  <a16:creationId xmlns="" xmlns:a16="http://schemas.microsoft.com/office/drawing/2014/main" id="{1AC3DFA3-FA27-4997-A5ED-355E054783FE}"/>
                </a:ext>
              </a:extLst>
            </p:cNvPr>
            <p:cNvSpPr txBox="1">
              <a:spLocks/>
            </p:cNvSpPr>
            <p:nvPr/>
          </p:nvSpPr>
          <p:spPr>
            <a:xfrm>
              <a:off x="6369574" y="1676283"/>
              <a:ext cx="887568" cy="48270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07</a:t>
              </a:r>
            </a:p>
          </p:txBody>
        </p:sp>
      </p:grpSp>
      <p:grpSp>
        <p:nvGrpSpPr>
          <p:cNvPr id="41" name="Group 40">
            <a:extLst>
              <a:ext uri="{FF2B5EF4-FFF2-40B4-BE49-F238E27FC236}">
                <a16:creationId xmlns="" xmlns:a16="http://schemas.microsoft.com/office/drawing/2014/main" id="{D0DA5D86-A063-4EB2-B822-B4BFE2351FE6}"/>
              </a:ext>
            </a:extLst>
          </p:cNvPr>
          <p:cNvGrpSpPr>
            <a:grpSpLocks noChangeAspect="1"/>
          </p:cNvGrpSpPr>
          <p:nvPr/>
        </p:nvGrpSpPr>
        <p:grpSpPr>
          <a:xfrm>
            <a:off x="7087040" y="5882286"/>
            <a:ext cx="594360" cy="561572"/>
            <a:chOff x="6230534" y="1335315"/>
            <a:chExt cx="1204015" cy="1137595"/>
          </a:xfrm>
        </p:grpSpPr>
        <p:sp>
          <p:nvSpPr>
            <p:cNvPr id="42" name="Oval 20">
              <a:extLst>
                <a:ext uri="{FF2B5EF4-FFF2-40B4-BE49-F238E27FC236}">
                  <a16:creationId xmlns="" xmlns:a16="http://schemas.microsoft.com/office/drawing/2014/main" id="{F1C363A0-3646-4DCC-81DA-686AE2C3CC3C}"/>
                </a:ext>
              </a:extLst>
            </p:cNvPr>
            <p:cNvSpPr/>
            <p:nvPr/>
          </p:nvSpPr>
          <p:spPr>
            <a:xfrm>
              <a:off x="6230534" y="1335315"/>
              <a:ext cx="1204015" cy="1137595"/>
            </a:xfrm>
            <a:custGeom>
              <a:avLst/>
              <a:gdLst>
                <a:gd name="connsiteX0" fmla="*/ 0 w 3314251"/>
                <a:gd name="connsiteY0" fmla="*/ 1564410 h 3128820"/>
                <a:gd name="connsiteX1" fmla="*/ 1657126 w 3314251"/>
                <a:gd name="connsiteY1" fmla="*/ 0 h 3128820"/>
                <a:gd name="connsiteX2" fmla="*/ 3314252 w 3314251"/>
                <a:gd name="connsiteY2" fmla="*/ 1564410 h 3128820"/>
                <a:gd name="connsiteX3" fmla="*/ 1657126 w 3314251"/>
                <a:gd name="connsiteY3" fmla="*/ 3128820 h 3128820"/>
                <a:gd name="connsiteX4" fmla="*/ 0 w 3314251"/>
                <a:gd name="connsiteY4" fmla="*/ 1564410 h 3128820"/>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5821 h 3130231"/>
                <a:gd name="connsiteX1" fmla="*/ 1657126 w 3314252"/>
                <a:gd name="connsiteY1" fmla="*/ 1411 h 3130231"/>
                <a:gd name="connsiteX2" fmla="*/ 3314252 w 3314252"/>
                <a:gd name="connsiteY2" fmla="*/ 1565821 h 3130231"/>
                <a:gd name="connsiteX3" fmla="*/ 1657126 w 3314252"/>
                <a:gd name="connsiteY3" fmla="*/ 3130231 h 3130231"/>
                <a:gd name="connsiteX4" fmla="*/ 0 w 3314252"/>
                <a:gd name="connsiteY4" fmla="*/ 1565821 h 3130231"/>
                <a:gd name="connsiteX0" fmla="*/ 0 w 3314252"/>
                <a:gd name="connsiteY0" fmla="*/ 1567937 h 3132347"/>
                <a:gd name="connsiteX1" fmla="*/ 1657126 w 3314252"/>
                <a:gd name="connsiteY1" fmla="*/ 3527 h 3132347"/>
                <a:gd name="connsiteX2" fmla="*/ 3314252 w 3314252"/>
                <a:gd name="connsiteY2" fmla="*/ 1567937 h 3132347"/>
                <a:gd name="connsiteX3" fmla="*/ 1657126 w 3314252"/>
                <a:gd name="connsiteY3" fmla="*/ 3132347 h 3132347"/>
                <a:gd name="connsiteX4" fmla="*/ 0 w 3314252"/>
                <a:gd name="connsiteY4" fmla="*/ 1567937 h 3132347"/>
                <a:gd name="connsiteX0" fmla="*/ 0 w 3314252"/>
                <a:gd name="connsiteY0" fmla="*/ 1564505 h 3128915"/>
                <a:gd name="connsiteX1" fmla="*/ 1657126 w 3314252"/>
                <a:gd name="connsiteY1" fmla="*/ 95 h 3128915"/>
                <a:gd name="connsiteX2" fmla="*/ 3314252 w 3314252"/>
                <a:gd name="connsiteY2" fmla="*/ 1564505 h 3128915"/>
                <a:gd name="connsiteX3" fmla="*/ 1657126 w 3314252"/>
                <a:gd name="connsiteY3" fmla="*/ 3128915 h 3128915"/>
                <a:gd name="connsiteX4" fmla="*/ 0 w 3314252"/>
                <a:gd name="connsiteY4" fmla="*/ 1564505 h 3128915"/>
                <a:gd name="connsiteX0" fmla="*/ 0 w 3314252"/>
                <a:gd name="connsiteY0" fmla="*/ 1565503 h 3129913"/>
                <a:gd name="connsiteX1" fmla="*/ 1657126 w 3314252"/>
                <a:gd name="connsiteY1" fmla="*/ 1093 h 3129913"/>
                <a:gd name="connsiteX2" fmla="*/ 3314252 w 3314252"/>
                <a:gd name="connsiteY2" fmla="*/ 1565503 h 3129913"/>
                <a:gd name="connsiteX3" fmla="*/ 1657126 w 3314252"/>
                <a:gd name="connsiteY3" fmla="*/ 3129913 h 3129913"/>
                <a:gd name="connsiteX4" fmla="*/ 0 w 3314252"/>
                <a:gd name="connsiteY4" fmla="*/ 1565503 h 3129913"/>
                <a:gd name="connsiteX0" fmla="*/ 0 w 3314252"/>
                <a:gd name="connsiteY0" fmla="*/ 1564410 h 3128820"/>
                <a:gd name="connsiteX1" fmla="*/ 1657126 w 3314252"/>
                <a:gd name="connsiteY1" fmla="*/ 0 h 3128820"/>
                <a:gd name="connsiteX2" fmla="*/ 3314252 w 3314252"/>
                <a:gd name="connsiteY2" fmla="*/ 1564410 h 3128820"/>
                <a:gd name="connsiteX3" fmla="*/ 1657126 w 3314252"/>
                <a:gd name="connsiteY3" fmla="*/ 3128820 h 3128820"/>
                <a:gd name="connsiteX4" fmla="*/ 0 w 3314252"/>
                <a:gd name="connsiteY4" fmla="*/ 1564410 h 3128820"/>
                <a:gd name="connsiteX0" fmla="*/ 0 w 3314252"/>
                <a:gd name="connsiteY0" fmla="*/ 1564433 h 3128843"/>
                <a:gd name="connsiteX1" fmla="*/ 1657126 w 3314252"/>
                <a:gd name="connsiteY1" fmla="*/ 23 h 3128843"/>
                <a:gd name="connsiteX2" fmla="*/ 3314252 w 3314252"/>
                <a:gd name="connsiteY2" fmla="*/ 1564433 h 3128843"/>
                <a:gd name="connsiteX3" fmla="*/ 1657126 w 3314252"/>
                <a:gd name="connsiteY3" fmla="*/ 3128843 h 3128843"/>
                <a:gd name="connsiteX4" fmla="*/ 0 w 3314252"/>
                <a:gd name="connsiteY4" fmla="*/ 1564433 h 3128843"/>
                <a:gd name="connsiteX0" fmla="*/ 0 w 3314252"/>
                <a:gd name="connsiteY0" fmla="*/ 1564433 h 3129053"/>
                <a:gd name="connsiteX1" fmla="*/ 1657126 w 3314252"/>
                <a:gd name="connsiteY1" fmla="*/ 23 h 3129053"/>
                <a:gd name="connsiteX2" fmla="*/ 3314252 w 3314252"/>
                <a:gd name="connsiteY2" fmla="*/ 1564433 h 3129053"/>
                <a:gd name="connsiteX3" fmla="*/ 1657126 w 3314252"/>
                <a:gd name="connsiteY3" fmla="*/ 3128843 h 3129053"/>
                <a:gd name="connsiteX4" fmla="*/ 0 w 3314252"/>
                <a:gd name="connsiteY4" fmla="*/ 1564433 h 3129053"/>
                <a:gd name="connsiteX0" fmla="*/ 0 w 3314252"/>
                <a:gd name="connsiteY0" fmla="*/ 1564433 h 3131880"/>
                <a:gd name="connsiteX1" fmla="*/ 1657126 w 3314252"/>
                <a:gd name="connsiteY1" fmla="*/ 23 h 3131880"/>
                <a:gd name="connsiteX2" fmla="*/ 3314252 w 3314252"/>
                <a:gd name="connsiteY2" fmla="*/ 1564433 h 3131880"/>
                <a:gd name="connsiteX3" fmla="*/ 1657126 w 3314252"/>
                <a:gd name="connsiteY3" fmla="*/ 3128843 h 3131880"/>
                <a:gd name="connsiteX4" fmla="*/ 0 w 3314252"/>
                <a:gd name="connsiteY4" fmla="*/ 1564433 h 3131880"/>
                <a:gd name="connsiteX0" fmla="*/ 0 w 3314252"/>
                <a:gd name="connsiteY0" fmla="*/ 1564433 h 3131423"/>
                <a:gd name="connsiteX1" fmla="*/ 1657126 w 3314252"/>
                <a:gd name="connsiteY1" fmla="*/ 23 h 3131423"/>
                <a:gd name="connsiteX2" fmla="*/ 3314252 w 3314252"/>
                <a:gd name="connsiteY2" fmla="*/ 1564433 h 3131423"/>
                <a:gd name="connsiteX3" fmla="*/ 1657126 w 3314252"/>
                <a:gd name="connsiteY3" fmla="*/ 3128843 h 3131423"/>
                <a:gd name="connsiteX4" fmla="*/ 0 w 3314252"/>
                <a:gd name="connsiteY4" fmla="*/ 1564433 h 31314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14252" h="3131423">
                  <a:moveTo>
                    <a:pt x="0" y="1564433"/>
                  </a:moveTo>
                  <a:cubicBezTo>
                    <a:pt x="0" y="700433"/>
                    <a:pt x="775256" y="19074"/>
                    <a:pt x="1657126" y="23"/>
                  </a:cubicBezTo>
                  <a:cubicBezTo>
                    <a:pt x="2639009" y="-4740"/>
                    <a:pt x="3314252" y="700433"/>
                    <a:pt x="3314252" y="1564433"/>
                  </a:cubicBezTo>
                  <a:cubicBezTo>
                    <a:pt x="3314252" y="2428433"/>
                    <a:pt x="2367543" y="3071694"/>
                    <a:pt x="1657126" y="3128843"/>
                  </a:cubicBezTo>
                  <a:cubicBezTo>
                    <a:pt x="665721" y="3181230"/>
                    <a:pt x="0" y="2428433"/>
                    <a:pt x="0" y="1564433"/>
                  </a:cubicBezTo>
                  <a:close/>
                </a:path>
              </a:pathLst>
            </a:custGeom>
            <a:solidFill>
              <a:srgbClr val="95E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sz="900"/>
            </a:p>
          </p:txBody>
        </p:sp>
        <p:sp>
          <p:nvSpPr>
            <p:cNvPr id="43" name="Text Placeholder 14">
              <a:extLst>
                <a:ext uri="{FF2B5EF4-FFF2-40B4-BE49-F238E27FC236}">
                  <a16:creationId xmlns="" xmlns:a16="http://schemas.microsoft.com/office/drawing/2014/main" id="{25A4F313-C8B2-40B3-9EE5-A9CF4A261E83}"/>
                </a:ext>
              </a:extLst>
            </p:cNvPr>
            <p:cNvSpPr txBox="1">
              <a:spLocks/>
            </p:cNvSpPr>
            <p:nvPr/>
          </p:nvSpPr>
          <p:spPr>
            <a:xfrm>
              <a:off x="6369574" y="1676283"/>
              <a:ext cx="887568" cy="482705"/>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pt-PT" sz="1400" b="1" dirty="0">
                  <a:solidFill>
                    <a:srgbClr val="2C004B"/>
                  </a:solidFill>
                </a:rPr>
                <a:t>08</a:t>
              </a:r>
            </a:p>
          </p:txBody>
        </p:sp>
      </p:grpSp>
      <p:sp>
        <p:nvSpPr>
          <p:cNvPr id="12" name="Text Placeholder 11">
            <a:extLst>
              <a:ext uri="{FF2B5EF4-FFF2-40B4-BE49-F238E27FC236}">
                <a16:creationId xmlns="" xmlns:a16="http://schemas.microsoft.com/office/drawing/2014/main" id="{C74F95F2-C547-4A56-9760-4988DBF39F46}"/>
              </a:ext>
            </a:extLst>
          </p:cNvPr>
          <p:cNvSpPr>
            <a:spLocks noGrp="1"/>
          </p:cNvSpPr>
          <p:nvPr>
            <p:ph type="body" sz="quarter" idx="11"/>
          </p:nvPr>
        </p:nvSpPr>
        <p:spPr>
          <a:xfrm>
            <a:off x="8075612" y="1268413"/>
            <a:ext cx="3708401" cy="555448"/>
          </a:xfrm>
        </p:spPr>
        <p:txBody>
          <a:bodyPr/>
          <a:lstStyle/>
          <a:p>
            <a:r>
              <a:rPr lang="pt-PT" b="1" dirty="0"/>
              <a:t> </a:t>
            </a:r>
            <a:r>
              <a:rPr lang="pt-PT" b="1" dirty="0" smtClean="0"/>
              <a:t>What is Hyperloop?</a:t>
            </a:r>
            <a:endParaRPr lang="pt-PT" b="1" dirty="0"/>
          </a:p>
        </p:txBody>
      </p:sp>
      <p:sp>
        <p:nvSpPr>
          <p:cNvPr id="44" name="Text Placeholder 43">
            <a:extLst>
              <a:ext uri="{FF2B5EF4-FFF2-40B4-BE49-F238E27FC236}">
                <a16:creationId xmlns="" xmlns:a16="http://schemas.microsoft.com/office/drawing/2014/main" id="{C544D014-09CE-46F6-A989-1CB3245B22F5}"/>
              </a:ext>
            </a:extLst>
          </p:cNvPr>
          <p:cNvSpPr>
            <a:spLocks noGrp="1"/>
          </p:cNvSpPr>
          <p:nvPr>
            <p:ph type="body" sz="quarter" idx="12"/>
          </p:nvPr>
        </p:nvSpPr>
        <p:spPr>
          <a:xfrm>
            <a:off x="8075611" y="1901478"/>
            <a:ext cx="3708401" cy="555448"/>
          </a:xfrm>
        </p:spPr>
        <p:txBody>
          <a:bodyPr/>
          <a:lstStyle/>
          <a:p>
            <a:pPr marL="285750" indent="-285750">
              <a:buFont typeface="Arial" panose="020B0604020202020204" pitchFamily="34" charset="0"/>
              <a:buChar char="•"/>
            </a:pPr>
            <a:r>
              <a:rPr lang="pt-PT" b="1" dirty="0" smtClean="0"/>
              <a:t>The Concept of Hyperloop</a:t>
            </a:r>
            <a:endParaRPr lang="pt-PT" b="1" dirty="0"/>
          </a:p>
        </p:txBody>
      </p:sp>
      <p:sp>
        <p:nvSpPr>
          <p:cNvPr id="45" name="Text Placeholder 44">
            <a:extLst>
              <a:ext uri="{FF2B5EF4-FFF2-40B4-BE49-F238E27FC236}">
                <a16:creationId xmlns="" xmlns:a16="http://schemas.microsoft.com/office/drawing/2014/main" id="{72C7C3A7-798C-499D-9595-B4CD1642FE88}"/>
              </a:ext>
            </a:extLst>
          </p:cNvPr>
          <p:cNvSpPr>
            <a:spLocks noGrp="1"/>
          </p:cNvSpPr>
          <p:nvPr>
            <p:ph type="body" sz="quarter" idx="13"/>
          </p:nvPr>
        </p:nvSpPr>
        <p:spPr/>
        <p:txBody>
          <a:bodyPr/>
          <a:lstStyle/>
          <a:p>
            <a:r>
              <a:rPr lang="pt-PT" b="1" dirty="0" smtClean="0"/>
              <a:t>  The Capsule and the Tube</a:t>
            </a:r>
            <a:endParaRPr lang="pt-PT" b="1" dirty="0"/>
          </a:p>
        </p:txBody>
      </p:sp>
      <p:sp>
        <p:nvSpPr>
          <p:cNvPr id="46" name="Text Placeholder 45">
            <a:extLst>
              <a:ext uri="{FF2B5EF4-FFF2-40B4-BE49-F238E27FC236}">
                <a16:creationId xmlns="" xmlns:a16="http://schemas.microsoft.com/office/drawing/2014/main" id="{E4867C47-A71D-48FE-A678-2FE13B673164}"/>
              </a:ext>
            </a:extLst>
          </p:cNvPr>
          <p:cNvSpPr>
            <a:spLocks noGrp="1"/>
          </p:cNvSpPr>
          <p:nvPr>
            <p:ph type="body" sz="quarter" idx="14"/>
          </p:nvPr>
        </p:nvSpPr>
        <p:spPr/>
        <p:txBody>
          <a:bodyPr/>
          <a:lstStyle/>
          <a:p>
            <a:r>
              <a:rPr lang="en-US" b="1" dirty="0" smtClean="0"/>
              <a:t>  Energy Requirements  </a:t>
            </a:r>
            <a:endParaRPr lang="pt-PT" b="1" dirty="0"/>
          </a:p>
        </p:txBody>
      </p:sp>
      <p:sp>
        <p:nvSpPr>
          <p:cNvPr id="47" name="Text Placeholder 46">
            <a:extLst>
              <a:ext uri="{FF2B5EF4-FFF2-40B4-BE49-F238E27FC236}">
                <a16:creationId xmlns="" xmlns:a16="http://schemas.microsoft.com/office/drawing/2014/main" id="{162456EA-B1FB-41DE-9377-7CF7BFB0B9F9}"/>
              </a:ext>
            </a:extLst>
          </p:cNvPr>
          <p:cNvSpPr>
            <a:spLocks noGrp="1"/>
          </p:cNvSpPr>
          <p:nvPr>
            <p:ph type="body" sz="quarter" idx="15"/>
          </p:nvPr>
        </p:nvSpPr>
        <p:spPr/>
        <p:txBody>
          <a:bodyPr/>
          <a:lstStyle/>
          <a:p>
            <a:r>
              <a:rPr lang="en-US" b="1" dirty="0" smtClean="0"/>
              <a:t>  The </a:t>
            </a:r>
            <a:r>
              <a:rPr lang="en-US" b="1" dirty="0" smtClean="0"/>
              <a:t>Idea of Hyperloop</a:t>
            </a:r>
            <a:endParaRPr lang="pt-PT" b="1" dirty="0"/>
          </a:p>
        </p:txBody>
      </p:sp>
      <p:sp>
        <p:nvSpPr>
          <p:cNvPr id="48" name="Text Placeholder 47">
            <a:extLst>
              <a:ext uri="{FF2B5EF4-FFF2-40B4-BE49-F238E27FC236}">
                <a16:creationId xmlns="" xmlns:a16="http://schemas.microsoft.com/office/drawing/2014/main" id="{277F3960-F1C6-492E-BC78-9FFB78DD0C5B}"/>
              </a:ext>
            </a:extLst>
          </p:cNvPr>
          <p:cNvSpPr>
            <a:spLocks noGrp="1"/>
          </p:cNvSpPr>
          <p:nvPr>
            <p:ph type="body" sz="quarter" idx="16"/>
          </p:nvPr>
        </p:nvSpPr>
        <p:spPr/>
        <p:txBody>
          <a:bodyPr/>
          <a:lstStyle/>
          <a:p>
            <a:r>
              <a:rPr lang="en-US" b="1" dirty="0" smtClean="0"/>
              <a:t>  Price Tag</a:t>
            </a:r>
            <a:endParaRPr lang="pt-PT" b="1" dirty="0"/>
          </a:p>
        </p:txBody>
      </p:sp>
      <p:sp>
        <p:nvSpPr>
          <p:cNvPr id="49" name="Text Placeholder 48">
            <a:extLst>
              <a:ext uri="{FF2B5EF4-FFF2-40B4-BE49-F238E27FC236}">
                <a16:creationId xmlns="" xmlns:a16="http://schemas.microsoft.com/office/drawing/2014/main" id="{0617B05C-6062-4F6A-86F0-12018CDB94A0}"/>
              </a:ext>
            </a:extLst>
          </p:cNvPr>
          <p:cNvSpPr>
            <a:spLocks noGrp="1"/>
          </p:cNvSpPr>
          <p:nvPr>
            <p:ph type="body" sz="quarter" idx="17"/>
          </p:nvPr>
        </p:nvSpPr>
        <p:spPr/>
        <p:txBody>
          <a:bodyPr/>
          <a:lstStyle/>
          <a:p>
            <a:r>
              <a:rPr lang="en-US" b="1" dirty="0" smtClean="0"/>
              <a:t>  Security Aspects of Hyperloop </a:t>
            </a:r>
            <a:endParaRPr lang="pt-PT" b="1" dirty="0"/>
          </a:p>
        </p:txBody>
      </p:sp>
      <p:sp>
        <p:nvSpPr>
          <p:cNvPr id="50" name="Text Placeholder 49">
            <a:extLst>
              <a:ext uri="{FF2B5EF4-FFF2-40B4-BE49-F238E27FC236}">
                <a16:creationId xmlns="" xmlns:a16="http://schemas.microsoft.com/office/drawing/2014/main" id="{2E0E7CB1-1D6A-45D1-95FD-BAD97EB3841E}"/>
              </a:ext>
            </a:extLst>
          </p:cNvPr>
          <p:cNvSpPr>
            <a:spLocks noGrp="1"/>
          </p:cNvSpPr>
          <p:nvPr>
            <p:ph type="body" sz="quarter" idx="18"/>
          </p:nvPr>
        </p:nvSpPr>
        <p:spPr>
          <a:xfrm>
            <a:off x="8075612" y="5882286"/>
            <a:ext cx="3708401" cy="555448"/>
          </a:xfrm>
        </p:spPr>
        <p:txBody>
          <a:bodyPr/>
          <a:lstStyle/>
          <a:p>
            <a:r>
              <a:rPr lang="en-US" b="1" dirty="0" smtClean="0"/>
              <a:t>  Hyperloop in India</a:t>
            </a:r>
            <a:endParaRPr lang="pt-PT" b="1" dirty="0"/>
          </a:p>
        </p:txBody>
      </p:sp>
      <p:sp>
        <p:nvSpPr>
          <p:cNvPr id="11" name="Title 10">
            <a:extLst>
              <a:ext uri="{FF2B5EF4-FFF2-40B4-BE49-F238E27FC236}">
                <a16:creationId xmlns="" xmlns:a16="http://schemas.microsoft.com/office/drawing/2014/main" id="{F6AFFA32-E50C-4DAD-84C6-7A1E1076758D}"/>
              </a:ext>
            </a:extLst>
          </p:cNvPr>
          <p:cNvSpPr>
            <a:spLocks noGrp="1"/>
          </p:cNvSpPr>
          <p:nvPr>
            <p:ph type="title"/>
          </p:nvPr>
        </p:nvSpPr>
        <p:spPr/>
        <p:txBody>
          <a:bodyPr>
            <a:normAutofit/>
          </a:bodyPr>
          <a:lstStyle/>
          <a:p>
            <a:r>
              <a:rPr lang="pt-PT" sz="6000" dirty="0" smtClean="0">
                <a:solidFill>
                  <a:schemeClr val="tx1"/>
                </a:solidFill>
              </a:rPr>
              <a:t>AGENDA</a:t>
            </a:r>
            <a:endParaRPr lang="pt-PT" sz="6000" dirty="0">
              <a:solidFill>
                <a:schemeClr val="tx1"/>
              </a:solidFill>
            </a:endParaRPr>
          </a:p>
        </p:txBody>
      </p:sp>
    </p:spTree>
    <p:extLst>
      <p:ext uri="{BB962C8B-B14F-4D97-AF65-F5344CB8AC3E}">
        <p14:creationId xmlns:p14="http://schemas.microsoft.com/office/powerpoint/2010/main" val="37089922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smtClean="0"/>
              <a:t>Security Aspects</a:t>
            </a:r>
          </a:p>
          <a:p>
            <a:r>
              <a:rPr lang="en-US" sz="3200" dirty="0" smtClean="0"/>
              <a:t>Of</a:t>
            </a:r>
          </a:p>
          <a:p>
            <a:r>
              <a:rPr lang="en-US" sz="3200" dirty="0" smtClean="0"/>
              <a:t>Hyperloop</a:t>
            </a:r>
          </a:p>
        </p:txBody>
      </p:sp>
    </p:spTree>
    <p:extLst>
      <p:ext uri="{BB962C8B-B14F-4D97-AF65-F5344CB8AC3E}">
        <p14:creationId xmlns:p14="http://schemas.microsoft.com/office/powerpoint/2010/main" val="2067189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10343" y="881743"/>
            <a:ext cx="9601200" cy="369332"/>
          </a:xfrm>
          <a:prstGeom prst="rect">
            <a:avLst/>
          </a:prstGeom>
          <a:noFill/>
        </p:spPr>
        <p:txBody>
          <a:bodyPr wrap="square" rtlCol="0">
            <a:spAutoFit/>
          </a:bodyPr>
          <a:lstStyle/>
          <a:p>
            <a:r>
              <a:rPr lang="en-US" dirty="0" smtClean="0"/>
              <a:t>Guidelines and Security Standards:</a:t>
            </a:r>
            <a:endParaRPr lang="en-US" dirty="0"/>
          </a:p>
        </p:txBody>
      </p:sp>
      <p:sp>
        <p:nvSpPr>
          <p:cNvPr id="3" name="TextBox 2"/>
          <p:cNvSpPr txBox="1"/>
          <p:nvPr/>
        </p:nvSpPr>
        <p:spPr>
          <a:xfrm>
            <a:off x="1110343" y="1596788"/>
            <a:ext cx="4653886" cy="147732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Rail</a:t>
            </a:r>
          </a:p>
          <a:p>
            <a:endParaRPr lang="en-US" dirty="0" smtClean="0"/>
          </a:p>
          <a:p>
            <a:pPr marL="285750" indent="-285750">
              <a:buFont typeface="Arial" panose="020B0604020202020204" pitchFamily="34" charset="0"/>
              <a:buChar char="•"/>
            </a:pPr>
            <a:r>
              <a:rPr lang="en-US" dirty="0" smtClean="0"/>
              <a:t>Aerospace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Automation</a:t>
            </a:r>
            <a:endParaRPr lang="en-US" dirty="0"/>
          </a:p>
        </p:txBody>
      </p:sp>
      <p:sp>
        <p:nvSpPr>
          <p:cNvPr id="5" name="TextBox 4"/>
          <p:cNvSpPr txBox="1"/>
          <p:nvPr/>
        </p:nvSpPr>
        <p:spPr>
          <a:xfrm>
            <a:off x="2365327" y="4640239"/>
            <a:ext cx="7091231" cy="553998"/>
          </a:xfrm>
          <a:prstGeom prst="rect">
            <a:avLst/>
          </a:prstGeom>
          <a:noFill/>
        </p:spPr>
        <p:txBody>
          <a:bodyPr wrap="square" rtlCol="0">
            <a:spAutoFit/>
          </a:bodyPr>
          <a:lstStyle/>
          <a:p>
            <a:r>
              <a:rPr lang="en-US" sz="3000" dirty="0" smtClean="0">
                <a:solidFill>
                  <a:srgbClr val="FF0000"/>
                </a:solidFill>
              </a:rPr>
              <a:t>What if there is  a sudden breach in tube ??</a:t>
            </a:r>
            <a:endParaRPr lang="en-US" sz="3000" dirty="0">
              <a:solidFill>
                <a:srgbClr val="FF0000"/>
              </a:solidFill>
            </a:endParaRPr>
          </a:p>
        </p:txBody>
      </p:sp>
    </p:spTree>
    <p:extLst>
      <p:ext uri="{BB962C8B-B14F-4D97-AF65-F5344CB8AC3E}">
        <p14:creationId xmlns:p14="http://schemas.microsoft.com/office/powerpoint/2010/main" val="3402891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smtClean="0"/>
              <a:t>Hyperloop </a:t>
            </a:r>
          </a:p>
          <a:p>
            <a:r>
              <a:rPr lang="en-US" sz="3200" dirty="0" smtClean="0"/>
              <a:t>In </a:t>
            </a:r>
          </a:p>
          <a:p>
            <a:r>
              <a:rPr lang="en-US" sz="3200" dirty="0" smtClean="0"/>
              <a:t>India</a:t>
            </a:r>
          </a:p>
        </p:txBody>
      </p:sp>
    </p:spTree>
    <p:extLst>
      <p:ext uri="{BB962C8B-B14F-4D97-AF65-F5344CB8AC3E}">
        <p14:creationId xmlns:p14="http://schemas.microsoft.com/office/powerpoint/2010/main" val="2521189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610429" y="1485900"/>
            <a:ext cx="4450001" cy="3016210"/>
          </a:xfrm>
          <a:prstGeom prst="rect">
            <a:avLst/>
          </a:prstGeom>
          <a:noFill/>
        </p:spPr>
        <p:txBody>
          <a:bodyPr wrap="none" rtlCol="0">
            <a:spAutoFit/>
          </a:bodyPr>
          <a:lstStyle/>
          <a:p>
            <a:pPr algn="ctr"/>
            <a:r>
              <a:rPr lang="en-US" sz="3800" dirty="0" smtClean="0"/>
              <a:t>Virgin Hyperloop One</a:t>
            </a:r>
          </a:p>
          <a:p>
            <a:pPr algn="ctr"/>
            <a:endParaRPr lang="en-US" sz="3800" dirty="0"/>
          </a:p>
          <a:p>
            <a:pPr algn="ctr"/>
            <a:r>
              <a:rPr lang="en-US" sz="3800" dirty="0" smtClean="0"/>
              <a:t>+</a:t>
            </a:r>
          </a:p>
          <a:p>
            <a:pPr algn="ctr"/>
            <a:endParaRPr lang="en-US" sz="3800" dirty="0"/>
          </a:p>
          <a:p>
            <a:pPr algn="ctr"/>
            <a:r>
              <a:rPr lang="en-US" sz="3800" dirty="0" smtClean="0"/>
              <a:t>Hyperloop India</a:t>
            </a:r>
            <a:endParaRPr lang="en-US" sz="3800" dirty="0"/>
          </a:p>
        </p:txBody>
      </p:sp>
    </p:spTree>
    <p:extLst>
      <p:ext uri="{BB962C8B-B14F-4D97-AF65-F5344CB8AC3E}">
        <p14:creationId xmlns:p14="http://schemas.microsoft.com/office/powerpoint/2010/main" val="1853469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19496" y="2582706"/>
            <a:ext cx="4448141" cy="2246769"/>
          </a:xfrm>
          <a:prstGeom prst="rect">
            <a:avLst/>
          </a:prstGeom>
          <a:noFill/>
        </p:spPr>
        <p:txBody>
          <a:bodyPr wrap="none" lIns="91440" tIns="45720" rIns="91440" bIns="45720">
            <a:spAutoFit/>
          </a:bodyPr>
          <a:lstStyle/>
          <a:p>
            <a:pPr algn="ctr"/>
            <a:r>
              <a:rPr lang="en-US" sz="70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QUESTIONS</a:t>
            </a:r>
          </a:p>
          <a:p>
            <a:pPr algn="ctr"/>
            <a:r>
              <a:rPr lang="en-US" sz="70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a:t>
            </a:r>
            <a:endParaRPr lang="en-US" sz="70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20493752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4255582" y="585988"/>
            <a:ext cx="7690758" cy="1323439"/>
          </a:xfrm>
          <a:prstGeom prst="rect">
            <a:avLst/>
          </a:prstGeom>
          <a:noFill/>
        </p:spPr>
        <p:txBody>
          <a:bodyPr wrap="square" rtlCol="0">
            <a:spAutoFit/>
          </a:bodyPr>
          <a:lstStyle/>
          <a:p>
            <a:r>
              <a:rPr lang="en-US" sz="8000" dirty="0" smtClean="0"/>
              <a:t>THANK YOU</a:t>
            </a:r>
            <a:endParaRPr lang="en-US" sz="8000" dirty="0"/>
          </a:p>
        </p:txBody>
      </p:sp>
    </p:spTree>
    <p:extLst>
      <p:ext uri="{BB962C8B-B14F-4D97-AF65-F5344CB8AC3E}">
        <p14:creationId xmlns:p14="http://schemas.microsoft.com/office/powerpoint/2010/main" val="327498294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p:txBody>
          <a:bodyPr/>
          <a:lstStyle/>
          <a:p>
            <a:r>
              <a:rPr lang="en-US" dirty="0" smtClean="0"/>
              <a:t>What is Hyperloop?</a:t>
            </a:r>
            <a:endParaRPr lang="pt-PT" dirty="0"/>
          </a:p>
        </p:txBody>
      </p:sp>
    </p:spTree>
    <p:extLst>
      <p:ext uri="{BB962C8B-B14F-4D97-AF65-F5344CB8AC3E}">
        <p14:creationId xmlns:p14="http://schemas.microsoft.com/office/powerpoint/2010/main" val="3757994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2"/>
          </p:nvPr>
        </p:nvSpPr>
        <p:spPr/>
        <p:txBody>
          <a:bodyPr/>
          <a:lstStyle/>
          <a:p>
            <a:r>
              <a:rPr lang="en-US" dirty="0" smtClean="0"/>
              <a:t>Los Angeles, CA</a:t>
            </a:r>
            <a:endParaRPr lang="en-US" dirty="0"/>
          </a:p>
        </p:txBody>
      </p:sp>
      <p:sp>
        <p:nvSpPr>
          <p:cNvPr id="6" name="Text Placeholder 5"/>
          <p:cNvSpPr>
            <a:spLocks noGrp="1"/>
          </p:cNvSpPr>
          <p:nvPr>
            <p:ph type="body" sz="quarter" idx="13"/>
          </p:nvPr>
        </p:nvSpPr>
        <p:spPr/>
        <p:txBody>
          <a:bodyPr/>
          <a:lstStyle/>
          <a:p>
            <a:r>
              <a:rPr lang="en-US" dirty="0" smtClean="0"/>
              <a:t>San Francisco, CA</a:t>
            </a:r>
            <a:endParaRPr lang="en-US" dirty="0"/>
          </a:p>
        </p:txBody>
      </p:sp>
      <p:sp>
        <p:nvSpPr>
          <p:cNvPr id="2" name="Title 1"/>
          <p:cNvSpPr>
            <a:spLocks noGrp="1"/>
          </p:cNvSpPr>
          <p:nvPr>
            <p:ph type="title"/>
          </p:nvPr>
        </p:nvSpPr>
        <p:spPr/>
        <p:txBody>
          <a:bodyPr/>
          <a:lstStyle/>
          <a:p>
            <a:r>
              <a:rPr lang="en-US" dirty="0" smtClean="0"/>
              <a:t>Means of Transportation</a:t>
            </a:r>
            <a:endParaRPr lang="en-US" dirty="0"/>
          </a:p>
        </p:txBody>
      </p:sp>
      <p:pic>
        <p:nvPicPr>
          <p:cNvPr id="8" name="Picture 7"/>
          <p:cNvPicPr>
            <a:picLocks noChangeAspect="1"/>
          </p:cNvPicPr>
          <p:nvPr/>
        </p:nvPicPr>
        <p:blipFill>
          <a:blip r:embed="rId3"/>
          <a:stretch>
            <a:fillRect/>
          </a:stretch>
        </p:blipFill>
        <p:spPr>
          <a:xfrm>
            <a:off x="6504505" y="1859484"/>
            <a:ext cx="5541331" cy="4508697"/>
          </a:xfrm>
          <a:prstGeom prst="rect">
            <a:avLst/>
          </a:prstGeom>
        </p:spPr>
      </p:pic>
      <p:pic>
        <p:nvPicPr>
          <p:cNvPr id="7" name="Picture 6"/>
          <p:cNvPicPr>
            <a:picLocks noChangeAspect="1"/>
          </p:cNvPicPr>
          <p:nvPr/>
        </p:nvPicPr>
        <p:blipFill>
          <a:blip r:embed="rId4"/>
          <a:stretch>
            <a:fillRect/>
          </a:stretch>
        </p:blipFill>
        <p:spPr>
          <a:xfrm>
            <a:off x="407986" y="1859484"/>
            <a:ext cx="5543552" cy="4508697"/>
          </a:xfrm>
          <a:prstGeom prst="rect">
            <a:avLst/>
          </a:prstGeom>
        </p:spPr>
      </p:pic>
    </p:spTree>
    <p:extLst>
      <p:ext uri="{BB962C8B-B14F-4D97-AF65-F5344CB8AC3E}">
        <p14:creationId xmlns:p14="http://schemas.microsoft.com/office/powerpoint/2010/main" val="37141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30D1BC81-B0CA-49DC-9E5F-F55AA790482A}"/>
              </a:ext>
            </a:extLst>
          </p:cNvPr>
          <p:cNvSpPr>
            <a:spLocks noGrp="1"/>
          </p:cNvSpPr>
          <p:nvPr>
            <p:ph type="body" sz="quarter" idx="10"/>
          </p:nvPr>
        </p:nvSpPr>
        <p:spPr/>
        <p:txBody>
          <a:bodyPr/>
          <a:lstStyle/>
          <a:p>
            <a:endParaRPr lang="pt-PT" dirty="0"/>
          </a:p>
        </p:txBody>
      </p:sp>
      <p:sp>
        <p:nvSpPr>
          <p:cNvPr id="6" name="Text Placeholder 5">
            <a:extLst>
              <a:ext uri="{FF2B5EF4-FFF2-40B4-BE49-F238E27FC236}">
                <a16:creationId xmlns:a16="http://schemas.microsoft.com/office/drawing/2014/main" xmlns="" id="{4D0680E3-AA32-4CF6-8F32-34091BD0DD6D}"/>
              </a:ext>
            </a:extLst>
          </p:cNvPr>
          <p:cNvSpPr>
            <a:spLocks noGrp="1"/>
          </p:cNvSpPr>
          <p:nvPr>
            <p:ph type="body" sz="quarter" idx="11"/>
          </p:nvPr>
        </p:nvSpPr>
        <p:spPr/>
        <p:txBody>
          <a:bodyPr/>
          <a:lstStyle/>
          <a:p>
            <a:endParaRPr lang="pt-PT" dirty="0"/>
          </a:p>
        </p:txBody>
      </p:sp>
      <p:sp>
        <p:nvSpPr>
          <p:cNvPr id="8" name="Text Placeholder 7">
            <a:extLst>
              <a:ext uri="{FF2B5EF4-FFF2-40B4-BE49-F238E27FC236}">
                <a16:creationId xmlns:a16="http://schemas.microsoft.com/office/drawing/2014/main" xmlns="" id="{685DA84B-712F-4997-B040-EA16BEA93F9C}"/>
              </a:ext>
            </a:extLst>
          </p:cNvPr>
          <p:cNvSpPr>
            <a:spLocks noGrp="1"/>
          </p:cNvSpPr>
          <p:nvPr>
            <p:ph type="body" sz="quarter" idx="12"/>
          </p:nvPr>
        </p:nvSpPr>
        <p:spPr/>
        <p:txBody>
          <a:bodyPr/>
          <a:lstStyle/>
          <a:p>
            <a:r>
              <a:rPr lang="en-US" dirty="0" smtClean="0"/>
              <a:t>LA to SF – 5 h 57 m	</a:t>
            </a:r>
            <a:endParaRPr lang="pt-PT" dirty="0"/>
          </a:p>
        </p:txBody>
      </p:sp>
      <p:sp>
        <p:nvSpPr>
          <p:cNvPr id="9" name="Text Placeholder 8">
            <a:extLst>
              <a:ext uri="{FF2B5EF4-FFF2-40B4-BE49-F238E27FC236}">
                <a16:creationId xmlns:a16="http://schemas.microsoft.com/office/drawing/2014/main" xmlns="" id="{B1109344-6411-4EAD-894D-CED220223FAE}"/>
              </a:ext>
            </a:extLst>
          </p:cNvPr>
          <p:cNvSpPr>
            <a:spLocks noGrp="1"/>
          </p:cNvSpPr>
          <p:nvPr>
            <p:ph type="body" sz="quarter" idx="13"/>
          </p:nvPr>
        </p:nvSpPr>
        <p:spPr/>
        <p:txBody>
          <a:bodyPr/>
          <a:lstStyle/>
          <a:p>
            <a:r>
              <a:rPr lang="pt-PT" dirty="0" smtClean="0"/>
              <a:t>Bengaluru to Chennai – 6 h 2 m</a:t>
            </a:r>
            <a:endParaRPr lang="pt-PT" dirty="0"/>
          </a:p>
        </p:txBody>
      </p:sp>
      <p:cxnSp>
        <p:nvCxnSpPr>
          <p:cNvPr id="7" name="Conector reto 49">
            <a:extLst>
              <a:ext uri="{FF2B5EF4-FFF2-40B4-BE49-F238E27FC236}">
                <a16:creationId xmlns:a16="http://schemas.microsoft.com/office/drawing/2014/main" xmlns="" id="{99F137B6-F3B1-4C6C-A4B5-514CE43D29F9}"/>
              </a:ext>
            </a:extLst>
          </p:cNvPr>
          <p:cNvCxnSpPr>
            <a:cxnSpLocks/>
          </p:cNvCxnSpPr>
          <p:nvPr/>
        </p:nvCxnSpPr>
        <p:spPr>
          <a:xfrm flipV="1">
            <a:off x="6096000" y="1533627"/>
            <a:ext cx="0" cy="4722030"/>
          </a:xfrm>
          <a:prstGeom prst="line">
            <a:avLst/>
          </a:prstGeom>
          <a:solidFill>
            <a:schemeClr val="tx1"/>
          </a:solidFill>
          <a:ln w="47625" cap="flat">
            <a:solidFill>
              <a:srgbClr val="12ABDB"/>
            </a:solidFill>
            <a:round/>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a:blip r:embed="rId3"/>
          <a:stretch>
            <a:fillRect/>
          </a:stretch>
        </p:blipFill>
        <p:spPr>
          <a:xfrm>
            <a:off x="6240463" y="2010606"/>
            <a:ext cx="5559602" cy="4441372"/>
          </a:xfrm>
          <a:prstGeom prst="rect">
            <a:avLst/>
          </a:prstGeom>
        </p:spPr>
      </p:pic>
      <p:pic>
        <p:nvPicPr>
          <p:cNvPr id="11" name="Picture 10"/>
          <p:cNvPicPr>
            <a:picLocks noChangeAspect="1"/>
          </p:cNvPicPr>
          <p:nvPr/>
        </p:nvPicPr>
        <p:blipFill>
          <a:blip r:embed="rId4"/>
          <a:stretch>
            <a:fillRect/>
          </a:stretch>
        </p:blipFill>
        <p:spPr>
          <a:xfrm>
            <a:off x="407986" y="2010606"/>
            <a:ext cx="5543549" cy="4441372"/>
          </a:xfrm>
          <a:prstGeom prst="rect">
            <a:avLst/>
          </a:prstGeom>
        </p:spPr>
      </p:pic>
    </p:spTree>
    <p:extLst>
      <p:ext uri="{BB962C8B-B14F-4D97-AF65-F5344CB8AC3E}">
        <p14:creationId xmlns:p14="http://schemas.microsoft.com/office/powerpoint/2010/main" val="66003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p:txBody>
          <a:bodyPr/>
          <a:lstStyle/>
          <a:p>
            <a:r>
              <a:rPr lang="en-US" dirty="0" smtClean="0"/>
              <a:t>Concept of Hyperloop</a:t>
            </a:r>
            <a:endParaRPr lang="pt-PT" dirty="0"/>
          </a:p>
        </p:txBody>
      </p:sp>
    </p:spTree>
    <p:extLst>
      <p:ext uri="{BB962C8B-B14F-4D97-AF65-F5344CB8AC3E}">
        <p14:creationId xmlns:p14="http://schemas.microsoft.com/office/powerpoint/2010/main" val="1408011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68980" y="1851661"/>
            <a:ext cx="6103620" cy="2862322"/>
          </a:xfrm>
          <a:prstGeom prst="rect">
            <a:avLst/>
          </a:prstGeom>
          <a:noFill/>
        </p:spPr>
        <p:txBody>
          <a:bodyPr wrap="square" rtlCol="0">
            <a:spAutoFit/>
          </a:bodyPr>
          <a:lstStyle/>
          <a:p>
            <a:r>
              <a:rPr lang="en-US" b="1" dirty="0"/>
              <a:t>Wearable </a:t>
            </a:r>
            <a:r>
              <a:rPr lang="en-US" b="1" dirty="0" smtClean="0"/>
              <a:t>Computing	- </a:t>
            </a:r>
            <a:r>
              <a:rPr lang="en-US" b="1" dirty="0"/>
              <a:t>Back to the Future II (1989</a:t>
            </a:r>
            <a:r>
              <a:rPr lang="en-US" b="1" dirty="0" smtClean="0"/>
              <a:t>)</a:t>
            </a:r>
          </a:p>
          <a:p>
            <a:endParaRPr lang="en-US" b="1" dirty="0" smtClean="0"/>
          </a:p>
          <a:p>
            <a:endParaRPr lang="en-US" b="1" dirty="0"/>
          </a:p>
          <a:p>
            <a:r>
              <a:rPr lang="en-US" b="1" dirty="0"/>
              <a:t>Self Driving </a:t>
            </a:r>
            <a:r>
              <a:rPr lang="en-US" b="1" dirty="0" smtClean="0"/>
              <a:t>Cars		- </a:t>
            </a:r>
            <a:r>
              <a:rPr lang="en-US" b="1" dirty="0"/>
              <a:t>Total Recall (1990</a:t>
            </a:r>
            <a:r>
              <a:rPr lang="en-US" b="1" dirty="0" smtClean="0"/>
              <a:t>)</a:t>
            </a:r>
          </a:p>
          <a:p>
            <a:endParaRPr lang="en-US" b="1" dirty="0" smtClean="0"/>
          </a:p>
          <a:p>
            <a:endParaRPr lang="en-US" b="1" dirty="0"/>
          </a:p>
          <a:p>
            <a:r>
              <a:rPr lang="en-US" b="1" dirty="0" smtClean="0"/>
              <a:t>Skype			- </a:t>
            </a:r>
            <a:r>
              <a:rPr lang="en-US" b="1" dirty="0"/>
              <a:t>A Space Odyssey (1968</a:t>
            </a:r>
            <a:r>
              <a:rPr lang="en-US" b="1" dirty="0" smtClean="0"/>
              <a:t>)</a:t>
            </a:r>
          </a:p>
          <a:p>
            <a:endParaRPr lang="en-US" b="1" dirty="0" smtClean="0"/>
          </a:p>
          <a:p>
            <a:endParaRPr lang="en-US" b="1" dirty="0"/>
          </a:p>
          <a:p>
            <a:r>
              <a:rPr lang="en-US" b="1" dirty="0" smtClean="0"/>
              <a:t>Hyperloop		- </a:t>
            </a:r>
            <a:r>
              <a:rPr lang="en-US" b="1" dirty="0"/>
              <a:t>The Living </a:t>
            </a:r>
            <a:r>
              <a:rPr lang="en-US" b="1" dirty="0" smtClean="0"/>
              <a:t>Daylights(1987)</a:t>
            </a:r>
            <a:endParaRPr lang="en-US" b="1" dirty="0"/>
          </a:p>
        </p:txBody>
      </p:sp>
    </p:spTree>
    <p:extLst>
      <p:ext uri="{BB962C8B-B14F-4D97-AF65-F5344CB8AC3E}">
        <p14:creationId xmlns:p14="http://schemas.microsoft.com/office/powerpoint/2010/main" val="1663313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p:cNvPicPr>
            <a:picLocks noGrp="1" noChangeAspect="1"/>
          </p:cNvPicPr>
          <p:nvPr>
            <p:ph type="pic" sz="quarter" idx="10"/>
          </p:nvPr>
        </p:nvPicPr>
        <p:blipFill>
          <a:blip r:embed="rId3"/>
          <a:srcRect t="22239" b="22239"/>
          <a:stretch>
            <a:fillRect/>
          </a:stretch>
        </p:blipFill>
        <p:spPr>
          <a:xfrm>
            <a:off x="5532119" y="0"/>
            <a:ext cx="6725529" cy="6485381"/>
          </a:xfrm>
          <a:prstGeom prst="rect">
            <a:avLst/>
          </a:prstGeom>
        </p:spPr>
      </p:pic>
      <p:sp>
        <p:nvSpPr>
          <p:cNvPr id="7" name="TextBox 6"/>
          <p:cNvSpPr txBox="1"/>
          <p:nvPr/>
        </p:nvSpPr>
        <p:spPr>
          <a:xfrm>
            <a:off x="565485" y="667751"/>
            <a:ext cx="3447716" cy="3477875"/>
          </a:xfrm>
          <a:prstGeom prst="rect">
            <a:avLst/>
          </a:prstGeom>
          <a:noFill/>
        </p:spPr>
        <p:txBody>
          <a:bodyPr wrap="square" rtlCol="0">
            <a:spAutoFit/>
          </a:bodyPr>
          <a:lstStyle/>
          <a:p>
            <a:r>
              <a:rPr lang="en-US" sz="2800" dirty="0">
                <a:solidFill>
                  <a:schemeClr val="bg1"/>
                </a:solidFill>
              </a:rPr>
              <a:t>A </a:t>
            </a:r>
            <a:r>
              <a:rPr lang="en-US" sz="36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CAPSULE</a:t>
            </a:r>
            <a:r>
              <a:rPr lang="en-US" sz="28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 </a:t>
            </a:r>
            <a:r>
              <a:rPr lang="en-US" sz="2800" dirty="0">
                <a:solidFill>
                  <a:schemeClr val="bg1"/>
                </a:solidFill>
              </a:rPr>
              <a:t>FULL</a:t>
            </a:r>
          </a:p>
          <a:p>
            <a:r>
              <a:rPr lang="en-US" sz="2800" dirty="0">
                <a:solidFill>
                  <a:schemeClr val="bg1"/>
                </a:solidFill>
              </a:rPr>
              <a:t>OF PEOPLE</a:t>
            </a:r>
          </a:p>
          <a:p>
            <a:r>
              <a:rPr lang="en-US" sz="2800" dirty="0">
                <a:solidFill>
                  <a:schemeClr val="bg1"/>
                </a:solidFill>
              </a:rPr>
              <a:t>IN A LOW </a:t>
            </a:r>
            <a:endParaRPr lang="en-US" sz="2800" dirty="0" smtClean="0">
              <a:solidFill>
                <a:schemeClr val="bg1"/>
              </a:solidFill>
            </a:endParaRPr>
          </a:p>
          <a:p>
            <a:r>
              <a:rPr lang="en-US" sz="36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PRESSURE TUBE</a:t>
            </a:r>
          </a:p>
          <a:p>
            <a:r>
              <a:rPr lang="en-US" sz="2800" dirty="0">
                <a:solidFill>
                  <a:schemeClr val="bg1"/>
                </a:solidFill>
              </a:rPr>
              <a:t>GOES REALLY FAST</a:t>
            </a:r>
          </a:p>
          <a:p>
            <a:r>
              <a:rPr lang="en-US" sz="2800" dirty="0">
                <a:solidFill>
                  <a:schemeClr val="bg1"/>
                </a:solidFill>
              </a:rPr>
              <a:t>ELEVATED ON</a:t>
            </a:r>
          </a:p>
          <a:p>
            <a:r>
              <a:rPr lang="en-US" sz="3600" b="1" dirty="0">
                <a:ln w="12700">
                  <a:solidFill>
                    <a:schemeClr val="tx2">
                      <a:lumMod val="75000"/>
                    </a:schemeClr>
                  </a:solidFill>
                  <a:prstDash val="solid"/>
                </a:ln>
                <a:solidFill>
                  <a:schemeClr val="bg1"/>
                </a:solidFill>
                <a:effectLst>
                  <a:outerShdw dist="38100" dir="2640000" algn="bl" rotWithShape="0">
                    <a:schemeClr val="tx2">
                      <a:lumMod val="75000"/>
                    </a:schemeClr>
                  </a:outerShdw>
                </a:effectLst>
              </a:rPr>
              <a:t>AIR CUSHION</a:t>
            </a:r>
          </a:p>
        </p:txBody>
      </p:sp>
    </p:spTree>
    <p:extLst>
      <p:ext uri="{BB962C8B-B14F-4D97-AF65-F5344CB8AC3E}">
        <p14:creationId xmlns:p14="http://schemas.microsoft.com/office/powerpoint/2010/main" val="2981555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xmlns="" id="{209D11FA-4BCF-40E9-A633-01415F2F1E3B}"/>
              </a:ext>
            </a:extLst>
          </p:cNvPr>
          <p:cNvSpPr>
            <a:spLocks noGrp="1"/>
          </p:cNvSpPr>
          <p:nvPr>
            <p:ph type="body" sz="quarter" idx="11"/>
          </p:nvPr>
        </p:nvSpPr>
        <p:spPr>
          <a:xfrm>
            <a:off x="8356600" y="1727200"/>
            <a:ext cx="3173413" cy="1833231"/>
          </a:xfrm>
        </p:spPr>
        <p:txBody>
          <a:bodyPr>
            <a:normAutofit/>
          </a:bodyPr>
          <a:lstStyle/>
          <a:p>
            <a:r>
              <a:rPr lang="en-US" sz="3200" dirty="0"/>
              <a:t>The Capsule</a:t>
            </a:r>
            <a:endParaRPr lang="pt-PT" sz="3200" dirty="0"/>
          </a:p>
          <a:p>
            <a:r>
              <a:rPr lang="en-US" sz="3200" dirty="0" smtClean="0"/>
              <a:t>and</a:t>
            </a:r>
          </a:p>
          <a:p>
            <a:r>
              <a:rPr lang="en-US" sz="3200" dirty="0" smtClean="0"/>
              <a:t>The Tube </a:t>
            </a:r>
          </a:p>
        </p:txBody>
      </p:sp>
    </p:spTree>
    <p:extLst>
      <p:ext uri="{BB962C8B-B14F-4D97-AF65-F5344CB8AC3E}">
        <p14:creationId xmlns:p14="http://schemas.microsoft.com/office/powerpoint/2010/main" val="3149325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285</TotalTime>
  <Words>881</Words>
  <Application>Microsoft Office PowerPoint</Application>
  <PresentationFormat>Widescreen</PresentationFormat>
  <Paragraphs>126</Paragraphs>
  <Slides>25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Avenir-Black</vt:lpstr>
      <vt:lpstr>Calibri</vt:lpstr>
      <vt:lpstr>Calibri Light</vt:lpstr>
      <vt:lpstr>Mangal</vt:lpstr>
      <vt:lpstr>Office Theme</vt:lpstr>
      <vt:lpstr>HYPERLOOP</vt:lpstr>
      <vt:lpstr>AGENDA</vt:lpstr>
      <vt:lpstr>PowerPoint Presentation</vt:lpstr>
      <vt:lpstr>Means of Transportation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HYPERLOOP</dc:title>
  <dc:creator>Ajeet Pandey</dc:creator>
  <cp:lastModifiedBy>Ajeet Pandey</cp:lastModifiedBy>
  <cp:revision>19</cp:revision>
  <dcterms:created xsi:type="dcterms:W3CDTF">2018-05-27T15:10:18Z</dcterms:created>
  <dcterms:modified xsi:type="dcterms:W3CDTF">2018-05-28T15:59:04Z</dcterms:modified>
</cp:coreProperties>
</file>

<file path=docProps/thumbnail.jpeg>
</file>